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7" r:id="rId3"/>
    <p:sldId id="268" r:id="rId4"/>
    <p:sldId id="269" r:id="rId5"/>
    <p:sldId id="257" r:id="rId6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6FFFF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653" autoAdjust="0"/>
  </p:normalViewPr>
  <p:slideViewPr>
    <p:cSldViewPr>
      <p:cViewPr>
        <p:scale>
          <a:sx n="60" d="100"/>
          <a:sy n="6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B97EE7-1377-4DB4-9193-DE9060DD34F2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B1F9DAF-C9BE-4EBF-B668-BFADE0B41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3753AB-36C4-4DF1-AB3F-819BA27049B7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278317A-266D-4746-9079-0AE513FDE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A3A8E7-7E0E-4267-80B5-7FF83BB2B9A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05E1B3-25AC-4E82-AEF4-B11DB61F765F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D4B7D0-414E-450B-AFF6-84B8E633236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21D117-0D67-4DD1-952E-57408BD188E3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F3B09A-656D-43E4-827B-BE8BA71A12B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BF6B2-013D-4079-90E9-56FEBB266908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569E-7288-45CC-AADC-83962588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D6026-55A6-4BCB-9820-C7C8CB789728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BA61B-AA57-4269-BF07-47965B181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1A49B-E6F0-4DA9-9F44-974D33765AD0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28999-D219-4208-9DEE-EFC5B9BE1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243B5-DB3F-47C7-9FA7-E59778C86E48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5A434-6628-47E7-BFC8-62EA38101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C741A-DFA2-4C88-B62E-5D0A9DE689D1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33529-DCFF-4662-A7AF-693122010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F4065-4F2D-4FE0-8554-FB235CA075D8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FA88A-3C59-47AE-8135-F04B087DF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5B54F-A608-4F95-ADAA-A9ABC225820B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1DBD0-E4C3-4CC6-A9B5-295FAF2D8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83D7-E1F0-4A9B-9617-7CAA29870DAA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F209E-5E75-4EB5-A771-EA9211F11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60ACD-6AC4-4D31-BE2A-F888356C2E5B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1A031-7592-4285-B9F9-77B221EE4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5365B-96FE-474F-A193-E612A2379C5A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B9F95-BB52-49AC-B70D-F3A4EFDAD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86E9B-FCDB-4DF5-B224-4623AF456948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546F6-85A0-439E-A030-A1C856684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11892-E915-4F0F-8423-FF66540D4DDE}" type="datetimeFigureOut">
              <a:rPr lang="en-US"/>
              <a:pPr>
                <a:defRPr/>
              </a:pPr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245FAA-033C-4F44-A2EB-C4CA232C4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 noChangeAspect="1"/>
          </p:cNvSpPr>
          <p:nvPr/>
        </p:nvSpPr>
        <p:spPr>
          <a:xfrm>
            <a:off x="3532188" y="2143125"/>
            <a:ext cx="2111375" cy="1885950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371600" h="1344389">
                <a:moveTo>
                  <a:pt x="457200" y="31782"/>
                </a:moveTo>
                <a:cubicBezTo>
                  <a:pt x="427703" y="31782"/>
                  <a:pt x="398510" y="14551"/>
                  <a:pt x="368710" y="17034"/>
                </a:cubicBezTo>
                <a:cubicBezTo>
                  <a:pt x="337725" y="19616"/>
                  <a:pt x="280220" y="46531"/>
                  <a:pt x="280220" y="46531"/>
                </a:cubicBezTo>
                <a:cubicBezTo>
                  <a:pt x="270388" y="61279"/>
                  <a:pt x="264564" y="79703"/>
                  <a:pt x="250723" y="90776"/>
                </a:cubicBezTo>
                <a:cubicBezTo>
                  <a:pt x="238584" y="100487"/>
                  <a:pt x="220383" y="98572"/>
                  <a:pt x="206478" y="105524"/>
                </a:cubicBezTo>
                <a:cubicBezTo>
                  <a:pt x="190624" y="113451"/>
                  <a:pt x="176981" y="125189"/>
                  <a:pt x="162233" y="135021"/>
                </a:cubicBezTo>
                <a:cubicBezTo>
                  <a:pt x="152401" y="149769"/>
                  <a:pt x="145270" y="166732"/>
                  <a:pt x="132736" y="179266"/>
                </a:cubicBezTo>
                <a:cubicBezTo>
                  <a:pt x="34413" y="277589"/>
                  <a:pt x="137653" y="135021"/>
                  <a:pt x="58994" y="253008"/>
                </a:cubicBezTo>
                <a:cubicBezTo>
                  <a:pt x="54078" y="267756"/>
                  <a:pt x="51198" y="283348"/>
                  <a:pt x="44246" y="297253"/>
                </a:cubicBezTo>
                <a:cubicBezTo>
                  <a:pt x="36319" y="313107"/>
                  <a:pt x="21732" y="325207"/>
                  <a:pt x="14749" y="341499"/>
                </a:cubicBezTo>
                <a:cubicBezTo>
                  <a:pt x="6764" y="360130"/>
                  <a:pt x="4916" y="380828"/>
                  <a:pt x="0" y="400492"/>
                </a:cubicBezTo>
                <a:cubicBezTo>
                  <a:pt x="4916" y="420157"/>
                  <a:pt x="9180" y="439996"/>
                  <a:pt x="14749" y="459486"/>
                </a:cubicBezTo>
                <a:cubicBezTo>
                  <a:pt x="19020" y="474434"/>
                  <a:pt x="26716" y="488436"/>
                  <a:pt x="29497" y="503731"/>
                </a:cubicBezTo>
                <a:cubicBezTo>
                  <a:pt x="36587" y="542727"/>
                  <a:pt x="39330" y="582389"/>
                  <a:pt x="44246" y="621718"/>
                </a:cubicBezTo>
                <a:cubicBezTo>
                  <a:pt x="49162" y="759370"/>
                  <a:pt x="51136" y="897158"/>
                  <a:pt x="58994" y="1034673"/>
                </a:cubicBezTo>
                <a:cubicBezTo>
                  <a:pt x="60977" y="1069379"/>
                  <a:pt x="65925" y="1104040"/>
                  <a:pt x="73742" y="1137912"/>
                </a:cubicBezTo>
                <a:cubicBezTo>
                  <a:pt x="85480" y="1188778"/>
                  <a:pt x="97591" y="1242929"/>
                  <a:pt x="147484" y="1270647"/>
                </a:cubicBezTo>
                <a:cubicBezTo>
                  <a:pt x="174664" y="1285747"/>
                  <a:pt x="210105" y="1282897"/>
                  <a:pt x="235975" y="1300144"/>
                </a:cubicBezTo>
                <a:lnTo>
                  <a:pt x="280220" y="1329641"/>
                </a:lnTo>
                <a:cubicBezTo>
                  <a:pt x="388964" y="1302454"/>
                  <a:pt x="304653" y="1316257"/>
                  <a:pt x="471949" y="1329641"/>
                </a:cubicBezTo>
                <a:cubicBezTo>
                  <a:pt x="550509" y="1335926"/>
                  <a:pt x="629265" y="1339473"/>
                  <a:pt x="707923" y="1344389"/>
                </a:cubicBezTo>
                <a:cubicBezTo>
                  <a:pt x="732299" y="1341681"/>
                  <a:pt x="841663" y="1338915"/>
                  <a:pt x="884904" y="1314892"/>
                </a:cubicBezTo>
                <a:cubicBezTo>
                  <a:pt x="915893" y="1297676"/>
                  <a:pt x="973394" y="1255899"/>
                  <a:pt x="973394" y="1255899"/>
                </a:cubicBezTo>
                <a:cubicBezTo>
                  <a:pt x="1008859" y="1202701"/>
                  <a:pt x="1030766" y="1163573"/>
                  <a:pt x="1091381" y="1123163"/>
                </a:cubicBezTo>
                <a:lnTo>
                  <a:pt x="1179871" y="1064170"/>
                </a:lnTo>
                <a:lnTo>
                  <a:pt x="1268362" y="1005176"/>
                </a:lnTo>
                <a:lnTo>
                  <a:pt x="1312607" y="975679"/>
                </a:lnTo>
                <a:cubicBezTo>
                  <a:pt x="1322439" y="960931"/>
                  <a:pt x="1334905" y="947632"/>
                  <a:pt x="1342104" y="931434"/>
                </a:cubicBezTo>
                <a:cubicBezTo>
                  <a:pt x="1354732" y="903022"/>
                  <a:pt x="1371600" y="842944"/>
                  <a:pt x="1371600" y="842944"/>
                </a:cubicBezTo>
                <a:cubicBezTo>
                  <a:pt x="1366684" y="823279"/>
                  <a:pt x="1362676" y="803365"/>
                  <a:pt x="1356852" y="783950"/>
                </a:cubicBezTo>
                <a:cubicBezTo>
                  <a:pt x="1347918" y="754169"/>
                  <a:pt x="1333453" y="725948"/>
                  <a:pt x="1327355" y="695460"/>
                </a:cubicBezTo>
                <a:lnTo>
                  <a:pt x="1312607" y="621718"/>
                </a:lnTo>
                <a:cubicBezTo>
                  <a:pt x="1338910" y="463895"/>
                  <a:pt x="1332913" y="540919"/>
                  <a:pt x="1312607" y="297253"/>
                </a:cubicBezTo>
                <a:cubicBezTo>
                  <a:pt x="1309315" y="257755"/>
                  <a:pt x="1308287" y="217505"/>
                  <a:pt x="1297858" y="179266"/>
                </a:cubicBezTo>
                <a:cubicBezTo>
                  <a:pt x="1293194" y="162165"/>
                  <a:pt x="1276289" y="150875"/>
                  <a:pt x="1268362" y="135021"/>
                </a:cubicBezTo>
                <a:cubicBezTo>
                  <a:pt x="1261410" y="121116"/>
                  <a:pt x="1262237" y="103711"/>
                  <a:pt x="1253613" y="90776"/>
                </a:cubicBezTo>
                <a:cubicBezTo>
                  <a:pt x="1237304" y="66313"/>
                  <a:pt x="1192329" y="30637"/>
                  <a:pt x="1165123" y="17034"/>
                </a:cubicBezTo>
                <a:cubicBezTo>
                  <a:pt x="1151218" y="10082"/>
                  <a:pt x="1135626" y="7202"/>
                  <a:pt x="1120878" y="2286"/>
                </a:cubicBezTo>
                <a:cubicBezTo>
                  <a:pt x="847524" y="36454"/>
                  <a:pt x="1186708" y="2286"/>
                  <a:pt x="825910" y="2286"/>
                </a:cubicBezTo>
                <a:cubicBezTo>
                  <a:pt x="732374" y="2286"/>
                  <a:pt x="639097" y="12118"/>
                  <a:pt x="545691" y="17034"/>
                </a:cubicBezTo>
                <a:cubicBezTo>
                  <a:pt x="443485" y="0"/>
                  <a:pt x="486697" y="31782"/>
                  <a:pt x="457200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57313" y="785813"/>
            <a:ext cx="3286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I am a cell… … </a:t>
            </a:r>
            <a:r>
              <a:rPr lang="en-US" sz="3200">
                <a:latin typeface="Calibri" pitchFamily="34" charset="0"/>
                <a:sym typeface="Wingdings" pitchFamily="2" charset="2"/>
              </a:rPr>
              <a:t></a:t>
            </a:r>
            <a:r>
              <a:rPr lang="en-US" sz="280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spd="med" advClick="0" advTm="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 noChangeAspect="1"/>
          </p:cNvSpPr>
          <p:nvPr/>
        </p:nvSpPr>
        <p:spPr>
          <a:xfrm>
            <a:off x="3522663" y="2143125"/>
            <a:ext cx="2111375" cy="1885950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371600" h="1344389">
                <a:moveTo>
                  <a:pt x="457200" y="31782"/>
                </a:moveTo>
                <a:cubicBezTo>
                  <a:pt x="427703" y="31782"/>
                  <a:pt x="398510" y="14551"/>
                  <a:pt x="368710" y="17034"/>
                </a:cubicBezTo>
                <a:cubicBezTo>
                  <a:pt x="337725" y="19616"/>
                  <a:pt x="280220" y="46531"/>
                  <a:pt x="280220" y="46531"/>
                </a:cubicBezTo>
                <a:cubicBezTo>
                  <a:pt x="270388" y="61279"/>
                  <a:pt x="264564" y="79703"/>
                  <a:pt x="250723" y="90776"/>
                </a:cubicBezTo>
                <a:cubicBezTo>
                  <a:pt x="238584" y="100487"/>
                  <a:pt x="220383" y="98572"/>
                  <a:pt x="206478" y="105524"/>
                </a:cubicBezTo>
                <a:cubicBezTo>
                  <a:pt x="190624" y="113451"/>
                  <a:pt x="176981" y="125189"/>
                  <a:pt x="162233" y="135021"/>
                </a:cubicBezTo>
                <a:cubicBezTo>
                  <a:pt x="152401" y="149769"/>
                  <a:pt x="145270" y="166732"/>
                  <a:pt x="132736" y="179266"/>
                </a:cubicBezTo>
                <a:cubicBezTo>
                  <a:pt x="34413" y="277589"/>
                  <a:pt x="137653" y="135021"/>
                  <a:pt x="58994" y="253008"/>
                </a:cubicBezTo>
                <a:cubicBezTo>
                  <a:pt x="54078" y="267756"/>
                  <a:pt x="51198" y="283348"/>
                  <a:pt x="44246" y="297253"/>
                </a:cubicBezTo>
                <a:cubicBezTo>
                  <a:pt x="36319" y="313107"/>
                  <a:pt x="21732" y="325207"/>
                  <a:pt x="14749" y="341499"/>
                </a:cubicBezTo>
                <a:cubicBezTo>
                  <a:pt x="6764" y="360130"/>
                  <a:pt x="4916" y="380828"/>
                  <a:pt x="0" y="400492"/>
                </a:cubicBezTo>
                <a:cubicBezTo>
                  <a:pt x="4916" y="420157"/>
                  <a:pt x="9180" y="439996"/>
                  <a:pt x="14749" y="459486"/>
                </a:cubicBezTo>
                <a:cubicBezTo>
                  <a:pt x="19020" y="474434"/>
                  <a:pt x="26716" y="488436"/>
                  <a:pt x="29497" y="503731"/>
                </a:cubicBezTo>
                <a:cubicBezTo>
                  <a:pt x="36587" y="542727"/>
                  <a:pt x="39330" y="582389"/>
                  <a:pt x="44246" y="621718"/>
                </a:cubicBezTo>
                <a:cubicBezTo>
                  <a:pt x="49162" y="759370"/>
                  <a:pt x="51136" y="897158"/>
                  <a:pt x="58994" y="1034673"/>
                </a:cubicBezTo>
                <a:cubicBezTo>
                  <a:pt x="60977" y="1069379"/>
                  <a:pt x="65925" y="1104040"/>
                  <a:pt x="73742" y="1137912"/>
                </a:cubicBezTo>
                <a:cubicBezTo>
                  <a:pt x="85480" y="1188778"/>
                  <a:pt x="97591" y="1242929"/>
                  <a:pt x="147484" y="1270647"/>
                </a:cubicBezTo>
                <a:cubicBezTo>
                  <a:pt x="174664" y="1285747"/>
                  <a:pt x="210105" y="1282897"/>
                  <a:pt x="235975" y="1300144"/>
                </a:cubicBezTo>
                <a:lnTo>
                  <a:pt x="280220" y="1329641"/>
                </a:lnTo>
                <a:cubicBezTo>
                  <a:pt x="388964" y="1302454"/>
                  <a:pt x="304653" y="1316257"/>
                  <a:pt x="471949" y="1329641"/>
                </a:cubicBezTo>
                <a:cubicBezTo>
                  <a:pt x="550509" y="1335926"/>
                  <a:pt x="629265" y="1339473"/>
                  <a:pt x="707923" y="1344389"/>
                </a:cubicBezTo>
                <a:cubicBezTo>
                  <a:pt x="732299" y="1341681"/>
                  <a:pt x="841663" y="1338915"/>
                  <a:pt x="884904" y="1314892"/>
                </a:cubicBezTo>
                <a:cubicBezTo>
                  <a:pt x="915893" y="1297676"/>
                  <a:pt x="973394" y="1255899"/>
                  <a:pt x="973394" y="1255899"/>
                </a:cubicBezTo>
                <a:cubicBezTo>
                  <a:pt x="1008859" y="1202701"/>
                  <a:pt x="1030766" y="1163573"/>
                  <a:pt x="1091381" y="1123163"/>
                </a:cubicBezTo>
                <a:lnTo>
                  <a:pt x="1179871" y="1064170"/>
                </a:lnTo>
                <a:lnTo>
                  <a:pt x="1268362" y="1005176"/>
                </a:lnTo>
                <a:lnTo>
                  <a:pt x="1312607" y="975679"/>
                </a:lnTo>
                <a:cubicBezTo>
                  <a:pt x="1322439" y="960931"/>
                  <a:pt x="1334905" y="947632"/>
                  <a:pt x="1342104" y="931434"/>
                </a:cubicBezTo>
                <a:cubicBezTo>
                  <a:pt x="1354732" y="903022"/>
                  <a:pt x="1371600" y="842944"/>
                  <a:pt x="1371600" y="842944"/>
                </a:cubicBezTo>
                <a:cubicBezTo>
                  <a:pt x="1366684" y="823279"/>
                  <a:pt x="1362676" y="803365"/>
                  <a:pt x="1356852" y="783950"/>
                </a:cubicBezTo>
                <a:cubicBezTo>
                  <a:pt x="1347918" y="754169"/>
                  <a:pt x="1333453" y="725948"/>
                  <a:pt x="1327355" y="695460"/>
                </a:cubicBezTo>
                <a:lnTo>
                  <a:pt x="1312607" y="621718"/>
                </a:lnTo>
                <a:cubicBezTo>
                  <a:pt x="1338910" y="463895"/>
                  <a:pt x="1332913" y="540919"/>
                  <a:pt x="1312607" y="297253"/>
                </a:cubicBezTo>
                <a:cubicBezTo>
                  <a:pt x="1309315" y="257755"/>
                  <a:pt x="1308287" y="217505"/>
                  <a:pt x="1297858" y="179266"/>
                </a:cubicBezTo>
                <a:cubicBezTo>
                  <a:pt x="1293194" y="162165"/>
                  <a:pt x="1276289" y="150875"/>
                  <a:pt x="1268362" y="135021"/>
                </a:cubicBezTo>
                <a:cubicBezTo>
                  <a:pt x="1261410" y="121116"/>
                  <a:pt x="1262237" y="103711"/>
                  <a:pt x="1253613" y="90776"/>
                </a:cubicBezTo>
                <a:cubicBezTo>
                  <a:pt x="1237304" y="66313"/>
                  <a:pt x="1192329" y="30637"/>
                  <a:pt x="1165123" y="17034"/>
                </a:cubicBezTo>
                <a:cubicBezTo>
                  <a:pt x="1151218" y="10082"/>
                  <a:pt x="1135626" y="7202"/>
                  <a:pt x="1120878" y="2286"/>
                </a:cubicBezTo>
                <a:cubicBezTo>
                  <a:pt x="847524" y="36454"/>
                  <a:pt x="1186708" y="2286"/>
                  <a:pt x="825910" y="2286"/>
                </a:cubicBezTo>
                <a:cubicBezTo>
                  <a:pt x="732374" y="2286"/>
                  <a:pt x="639097" y="12118"/>
                  <a:pt x="545691" y="17034"/>
                </a:cubicBezTo>
                <a:cubicBezTo>
                  <a:pt x="443485" y="0"/>
                  <a:pt x="486697" y="31782"/>
                  <a:pt x="457200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85750" y="285750"/>
            <a:ext cx="8572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My ‘skin’ separates my interior environment from the 			exterior environment.</a:t>
            </a:r>
          </a:p>
          <a:p>
            <a:endParaRPr lang="en-US" sz="2800" dirty="0"/>
          </a:p>
        </p:txBody>
      </p:sp>
      <p:sp>
        <p:nvSpPr>
          <p:cNvPr id="9" name="Regular Pentagon 8"/>
          <p:cNvSpPr>
            <a:spLocks noChangeAspect="1"/>
          </p:cNvSpPr>
          <p:nvPr/>
        </p:nvSpPr>
        <p:spPr>
          <a:xfrm>
            <a:off x="1808163" y="2428875"/>
            <a:ext cx="120650" cy="1143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gular Pentagon 9"/>
          <p:cNvSpPr>
            <a:spLocks noChangeAspect="1"/>
          </p:cNvSpPr>
          <p:nvPr/>
        </p:nvSpPr>
        <p:spPr>
          <a:xfrm>
            <a:off x="6594475" y="2786063"/>
            <a:ext cx="120650" cy="1143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gular Pentagon 10"/>
          <p:cNvSpPr>
            <a:spLocks noChangeAspect="1"/>
          </p:cNvSpPr>
          <p:nvPr/>
        </p:nvSpPr>
        <p:spPr>
          <a:xfrm>
            <a:off x="2736850" y="3500438"/>
            <a:ext cx="120650" cy="1143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Diamond 11"/>
          <p:cNvSpPr>
            <a:spLocks noChangeAspect="1"/>
          </p:cNvSpPr>
          <p:nvPr/>
        </p:nvSpPr>
        <p:spPr>
          <a:xfrm>
            <a:off x="3165475" y="4214813"/>
            <a:ext cx="114300" cy="1143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Diamond 14"/>
          <p:cNvSpPr>
            <a:spLocks noChangeAspect="1"/>
          </p:cNvSpPr>
          <p:nvPr/>
        </p:nvSpPr>
        <p:spPr>
          <a:xfrm>
            <a:off x="3022600" y="2714625"/>
            <a:ext cx="114300" cy="1143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Diamond 15"/>
          <p:cNvSpPr>
            <a:spLocks noChangeAspect="1"/>
          </p:cNvSpPr>
          <p:nvPr/>
        </p:nvSpPr>
        <p:spPr>
          <a:xfrm>
            <a:off x="5737225" y="4643438"/>
            <a:ext cx="114300" cy="1143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gular Pentagon 16"/>
          <p:cNvSpPr>
            <a:spLocks noChangeAspect="1"/>
          </p:cNvSpPr>
          <p:nvPr/>
        </p:nvSpPr>
        <p:spPr>
          <a:xfrm>
            <a:off x="5451475" y="1785938"/>
            <a:ext cx="120650" cy="1143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Diamond 17"/>
          <p:cNvSpPr>
            <a:spLocks noChangeAspect="1"/>
          </p:cNvSpPr>
          <p:nvPr/>
        </p:nvSpPr>
        <p:spPr>
          <a:xfrm>
            <a:off x="5665788" y="2500313"/>
            <a:ext cx="114300" cy="1143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gular Pentagon 18"/>
          <p:cNvSpPr>
            <a:spLocks noChangeAspect="1"/>
          </p:cNvSpPr>
          <p:nvPr/>
        </p:nvSpPr>
        <p:spPr>
          <a:xfrm>
            <a:off x="4022725" y="3000375"/>
            <a:ext cx="120650" cy="1143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gular Pentagon 19"/>
          <p:cNvSpPr>
            <a:spLocks noChangeAspect="1"/>
          </p:cNvSpPr>
          <p:nvPr/>
        </p:nvSpPr>
        <p:spPr>
          <a:xfrm>
            <a:off x="4737100" y="3495675"/>
            <a:ext cx="120650" cy="1143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90" name="TextBox 24"/>
          <p:cNvSpPr txBox="1">
            <a:spLocks noChangeArrowheads="1"/>
          </p:cNvSpPr>
          <p:nvPr/>
        </p:nvSpPr>
        <p:spPr bwMode="auto">
          <a:xfrm>
            <a:off x="285750" y="5357813"/>
            <a:ext cx="85725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My ‘skin’ will block out some things, </a:t>
            </a:r>
          </a:p>
          <a:p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but it will allow some things to pass through.</a:t>
            </a:r>
          </a:p>
          <a:p>
            <a:endParaRPr lang="en-US" dirty="0"/>
          </a:p>
        </p:txBody>
      </p:sp>
      <p:sp>
        <p:nvSpPr>
          <p:cNvPr id="3091" name="TextBox 25"/>
          <p:cNvSpPr txBox="1">
            <a:spLocks noChangeArrowheads="1"/>
          </p:cNvSpPr>
          <p:nvPr/>
        </p:nvSpPr>
        <p:spPr bwMode="auto">
          <a:xfrm>
            <a:off x="3879850" y="2286000"/>
            <a:ext cx="164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Interior</a:t>
            </a:r>
          </a:p>
        </p:txBody>
      </p:sp>
      <p:sp>
        <p:nvSpPr>
          <p:cNvPr id="3092" name="TextBox 26"/>
          <p:cNvSpPr txBox="1">
            <a:spLocks noChangeArrowheads="1"/>
          </p:cNvSpPr>
          <p:nvPr/>
        </p:nvSpPr>
        <p:spPr bwMode="auto">
          <a:xfrm>
            <a:off x="3879850" y="1714500"/>
            <a:ext cx="164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Exterior</a:t>
            </a:r>
          </a:p>
        </p:txBody>
      </p:sp>
      <p:cxnSp>
        <p:nvCxnSpPr>
          <p:cNvPr id="26" name="Straight Arrow Connector 25"/>
          <p:cNvCxnSpPr>
            <a:endCxn id="14" idx="4"/>
          </p:cNvCxnSpPr>
          <p:nvPr/>
        </p:nvCxnSpPr>
        <p:spPr>
          <a:xfrm>
            <a:off x="1450975" y="714375"/>
            <a:ext cx="2389188" cy="1576388"/>
          </a:xfrm>
          <a:prstGeom prst="straightConnector1">
            <a:avLst/>
          </a:prstGeom>
          <a:ln w="635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1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0" presetClass="path" presetSubtype="0" repeatCount="indefinite" autoRev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-7.40741E-7 C -0.00365 0.00671 -0.00625 0.01435 -0.01112 0.02014 C -0.0132 0.02269 -0.01684 0.02176 -0.01945 0.02338 C -0.0448 0.03843 -0.00886 0.02269 -0.03889 0.03333 C -0.04445 0.03542 -0.05 0.03773 -0.05573 0.04005 C -0.05834 0.0412 -0.06407 0.04329 -0.06407 0.04352 C -0.075 0.05695 -0.07535 0.06088 -0.08907 0.05 C -0.09028 0.05394 -0.09636 0.06852 -0.08629 0.07014 C -0.08039 0.07107 -0.07518 0.06574 -0.06962 0.06343 C -0.06684 0.06227 -0.06129 0.05995 -0.06129 0.06019 C -0.05573 0.06111 -0.04966 0.06065 -0.04445 0.06343 C -0.0408 0.06528 -0.03941 0.07083 -0.03612 0.07338 C -0.03368 0.07523 -0.03056 0.07546 -0.02778 0.07662 C -0.02223 0.07222 -0.01667 0.06782 -0.01112 0.06343 C -0.00834 0.06111 -0.00608 0.05741 -0.00278 0.05671 C 0.00868 0.05394 0.01961 0.05093 0.03073 0.04676 C 0.03333 0.04445 0.03576 0.03912 0.03906 0.04005 C 0.04548 0.0419 0.03923 0.06296 0.03906 0.06343 C 0.03611 0.0706 0.03142 0.07662 0.02777 0.08333 C 0.02586 0.08657 0.02204 0.0875 0.01944 0.09005 C -0.00643 0.11597 0.03645 0.07963 -0.00556 0.11343 C -0.00834 0.11574 -0.01389 0.12014 -0.01389 0.12037 C -0.02032 0.14375 -0.03594 0.16667 -0.05834 0.16667 " pathEditMode="relative" rAng="0" ptsTypes="ffffffffffffffffffffff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8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15 -0.04005 0.00521 -0.02385 0.01997 -0.05324 C 0.0217 -0.05648 0.02326 -0.05996 0.025 -0.0632 C 0.02674 -0.06644 0.03003 -0.07315 0.03003 -0.07315 C 0.0309 -0.07662 0.03281 -0.07986 0.03247 -0.08334 C 0.03194 -0.09028 0.02917 -0.09653 0.02743 -0.10324 C 0.02344 -0.11898 0.02083 -0.13426 0.01753 -0.15 C 0.01615 -0.15672 0.01615 -0.16505 0.0125 -0.16991 C 0.00521 -0.17963 -0.00278 -0.18704 -0.01007 -0.19653 C -0.0151 -0.19537 -0.02014 -0.19537 -0.025 -0.19329 C -0.02778 -0.19213 -0.02986 -0.18843 -0.03247 -0.18658 C -0.03472 -0.18496 -0.0375 -0.18449 -0.03993 -0.18334 C -0.04253 -0.18542 -0.04549 -0.18704 -0.04757 -0.18982 C -0.05521 -0.2 -0.04931 -0.20209 -0.06007 -0.20996 C -0.06458 -0.21343 -0.06979 -0.21551 -0.075 -0.21667 C -0.08003 -0.21783 -0.08611 -0.21551 -0.08993 -0.21991 C -0.09253 -0.22269 -0.08993 -0.22894 -0.08993 -0.23334 " pathEditMode="relative" ptsTypes="ffffffffffffffffA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642 -0.01181 0.03837 -0.05185 0.0125 -0.06319 C 0.00417 -0.05972 -0.00191 -0.05347 -0.01007 -0.05 C -0.0125 -0.05116 -0.01493 -0.05324 -0.01754 -0.05324 C -0.02014 -0.05324 -0.02309 -0.04745 -0.025 -0.05 C -0.02691 -0.05255 -0.02448 -0.05741 -0.02257 -0.05995 C -0.0184 -0.06574 -0.01267 -0.06898 -0.00764 -0.07338 C 0.00781 -0.08704 0.02222 -0.10231 0.03993 -0.10995 C 0.05955 -0.1287 0.05069 -0.12361 0.06493 -0.12986 C 0.08246 -0.1456 0.07483 -0.13889 0.0875 -0.15 C 0.09045 -0.15255 0.09184 -0.15764 0.09496 -0.15995 C 0.09948 -0.16343 0.1099 -0.16667 0.1099 -0.16667 C 0.11233 -0.16551 0.11632 -0.16643 0.11736 -0.16319 C 0.11858 -0.15903 0.11597 -0.1544 0.11493 -0.15 C 0.11337 -0.14329 0.11163 -0.13657 0.1099 -0.12986 C 0.10903 -0.12662 0.10833 -0.12315 0.10746 -0.11991 C 0.1066 -0.11667 0.10486 -0.10995 0.10486 -0.10995 C 0.1066 -0.10116 0.10764 -0.09213 0.1099 -0.08333 C 0.11163 -0.07662 0.11059 -0.06713 0.11493 -0.06319 C 0.13472 -0.0456 0.12986 -0.05787 0.12986 -0.02662 " pathEditMode="relative" ptsTypes="fffffffffffffffffff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15 -0.03287 -0.0092 -0.02616 -0.0026 -0.05347 C -0.00347 -0.06227 -0.00329 -0.07153 -0.00503 -0.08009 C -0.00868 -0.09745 -0.02829 -0.09537 -0.0375 -0.09676 C -0.04965 -0.10764 -0.05347 -0.10324 -0.0651 -0.09352 C -0.07638 -0.09722 -0.08611 -0.10162 -0.09756 -0.09676 C -0.1 -0.09445 -0.10468 -0.09398 -0.10503 -0.09005 C -0.10642 -0.07338 -0.1026 -0.05671 -0.1026 -0.04005 C -0.1026 -0.03611 -0.10833 -0.00972 -0.11006 -0.00671 C -0.12569 0.01921 -0.11215 -0.01435 -0.11996 0.00648 " pathEditMode="relative" ptsTypes="fffffffffA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0" presetClass="path" presetSubtype="0" repeatCount="indefinite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03 -0.00995 0.01163 -0.01875 0.01493 -0.02986 C 0.01892 -0.04352 -0.00104 -0.06412 -0.00764 -0.06991 C -0.0184 -0.06528 -0.02934 -0.06458 -0.0401 -0.05995 C -0.05451 -0.03148 -0.03542 -0.06505 -0.0526 -0.04653 C -0.05486 -0.04398 -0.05521 -0.03912 -0.05764 -0.03657 C -0.05885 -0.03518 -0.07483 -0.02986 -0.075 -0.02986 C -0.07778 -0.01898 -0.08247 -0.01088 -0.08507 0 C -0.07847 0.01343 -0.07188 0.02685 -0.0651 0.04005 C -0.06059 0.04884 -0.06007 0.06319 -0.05764 0.07338 C -0.06076 0.09051 -0.05903 0.09375 -0.07014 0.10347 C -0.0717 0.09676 -0.07205 0.08912 -0.075 0.08333 C -0.07674 0.08009 -0.07882 0.07708 -0.08004 0.07338 C -0.08889 0.04699 -0.07899 0.0588 -0.09254 0.04676 C -0.1059 0.02014 -0.08837 0.05232 -0.10504 0.03009 C -0.11632 0.01505 -0.10295 0.02338 -0.11754 0.01667 C -0.12795 0.02593 -0.1349 0.04051 -0.14254 0.02014 " pathEditMode="relative" ptsTypes="ffffffffffffffffA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417 -0.00324 0.00764 -0.0088 0.0125 -0.00995 C 0.02778 -0.01343 0.0356 -0.00255 0.04497 0.00995 C 0.04601 0.01435 0.04862 0.02778 0.05244 0.02986 C 0.05487 0.03125 0.05747 0.02778 0.0599 0.02662 C 0.0625 0.02338 0.06424 0.01481 0.06754 0.01667 C 0.0731 0.01968 0.07414 0.02986 0.07744 0.03657 C 0.07917 0.03981 0.08247 0.04653 0.08247 0.04653 C 0.08855 0.07153 0.08612 0.09815 0.09254 0.12338 C 0.09497 0.12222 0.0981 0.12245 0.1 0.11991 C 0.10417 0.11435 0.1099 0.1 0.1099 0.1 C 0.10365 0.06551 0.11216 0.10532 0.10244 0.07662 C 0.10035 0.07014 0.0974 0.05671 0.0974 0.05671 C 0.09827 0.05231 0.09844 0.04745 0.1 0.04329 C 0.10382 0.03287 0.11806 0.00324 0.12744 0.00324 " pathEditMode="relative" ptsTypes="ffffffffffffff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43 0.03078 -0.00399 0.07129 -0.025 0.09004 C -0.03177 0.08403 -0.03368 0.07847 -0.04253 0.0868 C -0.04826 0.09213 -0.05747 0.10671 -0.05747 0.10671 C -0.05903 0.11273 -0.06632 0.1287 -0.06007 0.1368 C -0.05816 0.13935 -0.05503 0.13889 -0.05243 0.14004 C -0.03021 0.13773 -0.01545 0.1294 0 0.15 C 0.00469 0.16921 -0.00191 0.19051 -0.01007 0.20671 C -0.0151 0.23449 -0.00833 0.20694 -0.01997 0.23009 C -0.02135 0.2331 -0.02135 0.2368 -0.02257 0.24004 C -0.02396 0.24352 -0.02604 0.24653 -0.02743 0.25 C -0.02865 0.25324 -0.03194 0.25764 -0.03003 0.26018 C -0.02812 0.26273 -0.02483 0.25833 -0.02257 0.25671 C -0.01736 0.25278 -0.00747 0.24352 -0.00747 0.24352 C -0.00556 0.23958 -0.00139 0.22662 0.00503 0.23009 C 0.00781 0.23148 0.00833 0.2368 0.01007 0.24004 C 0.01267 0.25092 0.0099 0.25 0.01493 0.25 " pathEditMode="relative" ptsTypes="ffffffffffffffffA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747 0.01621 -0.00955 0.02107 -0.02257 0.02662 C -0.02778 0.02523 -0.03872 0.02477 -0.04254 0.01667 C -0.04531 0.01065 -0.04583 0.00348 -0.04757 -0.00324 C -0.05035 -0.01389 -0.06319 -0.02014 -0.07014 -0.02338 C -0.08333 -0.04097 -0.0875 -0.03773 -0.10504 -0.03009 C -0.10868 -0.0162 -0.10677 0.00903 -0.09757 0.01991 C -0.09306 0.02523 -0.08264 0.03334 -0.08264 0.03334 C -0.08438 0.0551 -0.08889 0.07547 -0.08507 0.09676 C -0.08299 0.10811 -0.07899 0.11621 -0.07014 0.10996 " pathEditMode="relative" ptsTypes="fffffffff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0023 -0.00278 0.02361 -0.00503 0.02662 C -0.01667 0.04213 -0.03229 0.04607 -0.04757 0.05 C -0.05365 0.04815 -0.06128 0.04074 -0.06007 0.05671 C -0.05955 0.06366 -0.05503 0.07662 -0.05503 0.07662 C -0.06736 0.08773 -0.06094 0.08009 -0.07257 0.10347 C -0.07413 0.10671 -0.07743 0.11343 -0.07743 0.11343 C -0.08194 0.14259 -0.07552 0.12083 -0.0875 0.13681 C -0.09566 0.14769 -0.08889 0.14676 -0.09497 0.14676 " pathEditMode="relative" ptsTypes="ffffffffA">
                                      <p:cBhvr>
                                        <p:cTn id="6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43 -0.00671 0.00468 -0.01342 0.00746 -0.0199 C 0.00902 -0.02338 0.01197 -0.02615 0.0125 -0.03009 C 0.01302 -0.03356 0.01128 -0.03703 0.01006 -0.04004 C 0.00868 -0.04352 0.00763 -0.04791 0.00503 -0.05 C 0.00052 -0.0537 -0.0099 -0.05671 -0.0099 -0.05671 C -0.00747 -0.05902 -0.00521 -0.0618 -0.00244 -0.06342 C 0.00243 -0.0662 0.0125 -0.0699 0.0125 -0.0699 C 0.03003 -0.06227 0.02256 -0.06134 0.03506 -0.06666 C 0.03923 -0.06551 0.04409 -0.06666 0.04756 -0.06342 C 0.04982 -0.06134 0.04826 -0.05602 0.05 -0.05324 C 0.05329 -0.04768 0.06041 -0.04537 0.0651 -0.04328 C 0.06666 -0.04004 0.07048 -0.03727 0.06996 -0.03333 C 0.06927 -0.02939 0.06475 -0.02916 0.0625 -0.02662 C 0.05972 -0.02361 0.05746 -0.0199 0.05503 -0.01666 C 0.04513 -0.02546 0.03645 -0.04166 0.025 -0.04676 C 0.01996 -0.04884 0.01006 -0.05324 0.01006 -0.05324 C 0.0026 -0.05208 -0.00504 -0.05208 -0.0125 -0.05 C -0.01771 -0.04861 -0.02744 -0.04328 -0.02744 -0.04328 C -0.03021 -0.03264 -0.03316 -0.02662 -0.01997 -0.02662 " pathEditMode="relative" ptsTypes="fffffffffffffffffffA"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9" grpId="0" animBg="1"/>
      <p:bldP spid="10" grpId="0" animBg="1"/>
      <p:bldP spid="11" grpId="0" animBg="1"/>
      <p:bldP spid="12" grpId="0" uiExpand="1" animBg="1"/>
      <p:bldP spid="15" grpId="0" uiExpand="1" animBg="1"/>
      <p:bldP spid="16" grpId="0" uiExpand="1" animBg="1"/>
      <p:bldP spid="17" grpId="0" animBg="1"/>
      <p:bldP spid="18" grpId="0" uiExpand="1" animBg="1"/>
      <p:bldP spid="19" grpId="0" animBg="1"/>
      <p:bldP spid="20" grpId="0" animBg="1"/>
      <p:bldP spid="309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>
            <a:spLocks noChangeAspect="1"/>
          </p:cNvSpPr>
          <p:nvPr/>
        </p:nvSpPr>
        <p:spPr>
          <a:xfrm>
            <a:off x="4686300" y="2706688"/>
            <a:ext cx="2640013" cy="2357437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371600" h="1344389">
                <a:moveTo>
                  <a:pt x="457200" y="31782"/>
                </a:moveTo>
                <a:cubicBezTo>
                  <a:pt x="427703" y="31782"/>
                  <a:pt x="398510" y="14551"/>
                  <a:pt x="368710" y="17034"/>
                </a:cubicBezTo>
                <a:cubicBezTo>
                  <a:pt x="337725" y="19616"/>
                  <a:pt x="280220" y="46531"/>
                  <a:pt x="280220" y="46531"/>
                </a:cubicBezTo>
                <a:cubicBezTo>
                  <a:pt x="270388" y="61279"/>
                  <a:pt x="264564" y="79703"/>
                  <a:pt x="250723" y="90776"/>
                </a:cubicBezTo>
                <a:cubicBezTo>
                  <a:pt x="238584" y="100487"/>
                  <a:pt x="220383" y="98572"/>
                  <a:pt x="206478" y="105524"/>
                </a:cubicBezTo>
                <a:cubicBezTo>
                  <a:pt x="190624" y="113451"/>
                  <a:pt x="176981" y="125189"/>
                  <a:pt x="162233" y="135021"/>
                </a:cubicBezTo>
                <a:cubicBezTo>
                  <a:pt x="152401" y="149769"/>
                  <a:pt x="145270" y="166732"/>
                  <a:pt x="132736" y="179266"/>
                </a:cubicBezTo>
                <a:cubicBezTo>
                  <a:pt x="34413" y="277589"/>
                  <a:pt x="137653" y="135021"/>
                  <a:pt x="58994" y="253008"/>
                </a:cubicBezTo>
                <a:cubicBezTo>
                  <a:pt x="54078" y="267756"/>
                  <a:pt x="51198" y="283348"/>
                  <a:pt x="44246" y="297253"/>
                </a:cubicBezTo>
                <a:cubicBezTo>
                  <a:pt x="36319" y="313107"/>
                  <a:pt x="21732" y="325207"/>
                  <a:pt x="14749" y="341499"/>
                </a:cubicBezTo>
                <a:cubicBezTo>
                  <a:pt x="6764" y="360130"/>
                  <a:pt x="4916" y="380828"/>
                  <a:pt x="0" y="400492"/>
                </a:cubicBezTo>
                <a:cubicBezTo>
                  <a:pt x="4916" y="420157"/>
                  <a:pt x="9180" y="439996"/>
                  <a:pt x="14749" y="459486"/>
                </a:cubicBezTo>
                <a:cubicBezTo>
                  <a:pt x="19020" y="474434"/>
                  <a:pt x="26716" y="488436"/>
                  <a:pt x="29497" y="503731"/>
                </a:cubicBezTo>
                <a:cubicBezTo>
                  <a:pt x="36587" y="542727"/>
                  <a:pt x="39330" y="582389"/>
                  <a:pt x="44246" y="621718"/>
                </a:cubicBezTo>
                <a:cubicBezTo>
                  <a:pt x="49162" y="759370"/>
                  <a:pt x="51136" y="897158"/>
                  <a:pt x="58994" y="1034673"/>
                </a:cubicBezTo>
                <a:cubicBezTo>
                  <a:pt x="60977" y="1069379"/>
                  <a:pt x="65925" y="1104040"/>
                  <a:pt x="73742" y="1137912"/>
                </a:cubicBezTo>
                <a:cubicBezTo>
                  <a:pt x="85480" y="1188778"/>
                  <a:pt x="97591" y="1242929"/>
                  <a:pt x="147484" y="1270647"/>
                </a:cubicBezTo>
                <a:cubicBezTo>
                  <a:pt x="174664" y="1285747"/>
                  <a:pt x="210105" y="1282897"/>
                  <a:pt x="235975" y="1300144"/>
                </a:cubicBezTo>
                <a:lnTo>
                  <a:pt x="280220" y="1329641"/>
                </a:lnTo>
                <a:cubicBezTo>
                  <a:pt x="388964" y="1302454"/>
                  <a:pt x="304653" y="1316257"/>
                  <a:pt x="471949" y="1329641"/>
                </a:cubicBezTo>
                <a:cubicBezTo>
                  <a:pt x="550509" y="1335926"/>
                  <a:pt x="629265" y="1339473"/>
                  <a:pt x="707923" y="1344389"/>
                </a:cubicBezTo>
                <a:cubicBezTo>
                  <a:pt x="732299" y="1341681"/>
                  <a:pt x="841663" y="1338915"/>
                  <a:pt x="884904" y="1314892"/>
                </a:cubicBezTo>
                <a:cubicBezTo>
                  <a:pt x="915893" y="1297676"/>
                  <a:pt x="973394" y="1255899"/>
                  <a:pt x="973394" y="1255899"/>
                </a:cubicBezTo>
                <a:cubicBezTo>
                  <a:pt x="1008859" y="1202701"/>
                  <a:pt x="1030766" y="1163573"/>
                  <a:pt x="1091381" y="1123163"/>
                </a:cubicBezTo>
                <a:lnTo>
                  <a:pt x="1179871" y="1064170"/>
                </a:lnTo>
                <a:lnTo>
                  <a:pt x="1268362" y="1005176"/>
                </a:lnTo>
                <a:lnTo>
                  <a:pt x="1312607" y="975679"/>
                </a:lnTo>
                <a:cubicBezTo>
                  <a:pt x="1322439" y="960931"/>
                  <a:pt x="1334905" y="947632"/>
                  <a:pt x="1342104" y="931434"/>
                </a:cubicBezTo>
                <a:cubicBezTo>
                  <a:pt x="1354732" y="903022"/>
                  <a:pt x="1371600" y="842944"/>
                  <a:pt x="1371600" y="842944"/>
                </a:cubicBezTo>
                <a:cubicBezTo>
                  <a:pt x="1366684" y="823279"/>
                  <a:pt x="1362676" y="803365"/>
                  <a:pt x="1356852" y="783950"/>
                </a:cubicBezTo>
                <a:cubicBezTo>
                  <a:pt x="1347918" y="754169"/>
                  <a:pt x="1333453" y="725948"/>
                  <a:pt x="1327355" y="695460"/>
                </a:cubicBezTo>
                <a:lnTo>
                  <a:pt x="1312607" y="621718"/>
                </a:lnTo>
                <a:cubicBezTo>
                  <a:pt x="1338910" y="463895"/>
                  <a:pt x="1332913" y="540919"/>
                  <a:pt x="1312607" y="297253"/>
                </a:cubicBezTo>
                <a:cubicBezTo>
                  <a:pt x="1309315" y="257755"/>
                  <a:pt x="1308287" y="217505"/>
                  <a:pt x="1297858" y="179266"/>
                </a:cubicBezTo>
                <a:cubicBezTo>
                  <a:pt x="1293194" y="162165"/>
                  <a:pt x="1276289" y="150875"/>
                  <a:pt x="1268362" y="135021"/>
                </a:cubicBezTo>
                <a:cubicBezTo>
                  <a:pt x="1261410" y="121116"/>
                  <a:pt x="1262237" y="103711"/>
                  <a:pt x="1253613" y="90776"/>
                </a:cubicBezTo>
                <a:cubicBezTo>
                  <a:pt x="1237304" y="66313"/>
                  <a:pt x="1192329" y="30637"/>
                  <a:pt x="1165123" y="17034"/>
                </a:cubicBezTo>
                <a:cubicBezTo>
                  <a:pt x="1151218" y="10082"/>
                  <a:pt x="1135626" y="7202"/>
                  <a:pt x="1120878" y="2286"/>
                </a:cubicBezTo>
                <a:cubicBezTo>
                  <a:pt x="847524" y="36454"/>
                  <a:pt x="1186708" y="2286"/>
                  <a:pt x="825910" y="2286"/>
                </a:cubicBezTo>
                <a:cubicBezTo>
                  <a:pt x="732374" y="2286"/>
                  <a:pt x="639097" y="12118"/>
                  <a:pt x="545691" y="17034"/>
                </a:cubicBezTo>
                <a:cubicBezTo>
                  <a:pt x="443485" y="0"/>
                  <a:pt x="486697" y="31782"/>
                  <a:pt x="457200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85750" y="285750"/>
            <a:ext cx="85725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In addition, my ‘skin’ also allows me to…</a:t>
            </a:r>
          </a:p>
          <a:p>
            <a:r>
              <a:rPr lang="en-US" sz="2800" dirty="0">
                <a:latin typeface="Calibri" pitchFamily="34" charset="0"/>
              </a:rPr>
              <a:t>	grow in size, </a:t>
            </a:r>
          </a:p>
          <a:p>
            <a:r>
              <a:rPr lang="en-US" sz="2800" dirty="0">
                <a:latin typeface="Calibri" pitchFamily="34" charset="0"/>
              </a:rPr>
              <a:t>		change my shape </a:t>
            </a:r>
          </a:p>
          <a:p>
            <a:r>
              <a:rPr lang="en-US" sz="2800" dirty="0">
                <a:latin typeface="Calibri" pitchFamily="34" charset="0"/>
              </a:rPr>
              <a:t>			and move myself around, with </a:t>
            </a:r>
            <a:r>
              <a:rPr lang="en-US" sz="2800" dirty="0" smtClean="0">
                <a:latin typeface="Calibri" pitchFamily="34" charset="0"/>
              </a:rPr>
              <a:t>						extension </a:t>
            </a:r>
            <a:r>
              <a:rPr lang="en-US" sz="2800" dirty="0">
                <a:latin typeface="Calibri" pitchFamily="34" charset="0"/>
              </a:rPr>
              <a:t>and </a:t>
            </a:r>
            <a:r>
              <a:rPr lang="en-US" sz="2800" dirty="0" smtClean="0">
                <a:latin typeface="Calibri" pitchFamily="34" charset="0"/>
              </a:rPr>
              <a:t>contraction! </a:t>
            </a:r>
            <a:endParaRPr lang="en-US" sz="2800" dirty="0">
              <a:latin typeface="Calibri" pitchFamily="34" charset="0"/>
            </a:endParaRPr>
          </a:p>
          <a:p>
            <a:endParaRPr lang="en-US" sz="2800" dirty="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4282" y="5929330"/>
            <a:ext cx="8501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My ‘skin’ is incredible!!! </a:t>
            </a:r>
          </a:p>
        </p:txBody>
      </p:sp>
      <p:sp>
        <p:nvSpPr>
          <p:cNvPr id="19" name="Freeform 18"/>
          <p:cNvSpPr>
            <a:spLocks noChangeAspect="1"/>
          </p:cNvSpPr>
          <p:nvPr/>
        </p:nvSpPr>
        <p:spPr>
          <a:xfrm>
            <a:off x="4900613" y="2849563"/>
            <a:ext cx="2111375" cy="1885950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371600" h="1344389">
                <a:moveTo>
                  <a:pt x="457200" y="31782"/>
                </a:moveTo>
                <a:cubicBezTo>
                  <a:pt x="427703" y="31782"/>
                  <a:pt x="398510" y="14551"/>
                  <a:pt x="368710" y="17034"/>
                </a:cubicBezTo>
                <a:cubicBezTo>
                  <a:pt x="337725" y="19616"/>
                  <a:pt x="280220" y="46531"/>
                  <a:pt x="280220" y="46531"/>
                </a:cubicBezTo>
                <a:cubicBezTo>
                  <a:pt x="270388" y="61279"/>
                  <a:pt x="264564" y="79703"/>
                  <a:pt x="250723" y="90776"/>
                </a:cubicBezTo>
                <a:cubicBezTo>
                  <a:pt x="238584" y="100487"/>
                  <a:pt x="220383" y="98572"/>
                  <a:pt x="206478" y="105524"/>
                </a:cubicBezTo>
                <a:cubicBezTo>
                  <a:pt x="190624" y="113451"/>
                  <a:pt x="176981" y="125189"/>
                  <a:pt x="162233" y="135021"/>
                </a:cubicBezTo>
                <a:cubicBezTo>
                  <a:pt x="152401" y="149769"/>
                  <a:pt x="145270" y="166732"/>
                  <a:pt x="132736" y="179266"/>
                </a:cubicBezTo>
                <a:cubicBezTo>
                  <a:pt x="34413" y="277589"/>
                  <a:pt x="137653" y="135021"/>
                  <a:pt x="58994" y="253008"/>
                </a:cubicBezTo>
                <a:cubicBezTo>
                  <a:pt x="54078" y="267756"/>
                  <a:pt x="51198" y="283348"/>
                  <a:pt x="44246" y="297253"/>
                </a:cubicBezTo>
                <a:cubicBezTo>
                  <a:pt x="36319" y="313107"/>
                  <a:pt x="21732" y="325207"/>
                  <a:pt x="14749" y="341499"/>
                </a:cubicBezTo>
                <a:cubicBezTo>
                  <a:pt x="6764" y="360130"/>
                  <a:pt x="4916" y="380828"/>
                  <a:pt x="0" y="400492"/>
                </a:cubicBezTo>
                <a:cubicBezTo>
                  <a:pt x="4916" y="420157"/>
                  <a:pt x="9180" y="439996"/>
                  <a:pt x="14749" y="459486"/>
                </a:cubicBezTo>
                <a:cubicBezTo>
                  <a:pt x="19020" y="474434"/>
                  <a:pt x="26716" y="488436"/>
                  <a:pt x="29497" y="503731"/>
                </a:cubicBezTo>
                <a:cubicBezTo>
                  <a:pt x="36587" y="542727"/>
                  <a:pt x="39330" y="582389"/>
                  <a:pt x="44246" y="621718"/>
                </a:cubicBezTo>
                <a:cubicBezTo>
                  <a:pt x="49162" y="759370"/>
                  <a:pt x="51136" y="897158"/>
                  <a:pt x="58994" y="1034673"/>
                </a:cubicBezTo>
                <a:cubicBezTo>
                  <a:pt x="60977" y="1069379"/>
                  <a:pt x="65925" y="1104040"/>
                  <a:pt x="73742" y="1137912"/>
                </a:cubicBezTo>
                <a:cubicBezTo>
                  <a:pt x="85480" y="1188778"/>
                  <a:pt x="97591" y="1242929"/>
                  <a:pt x="147484" y="1270647"/>
                </a:cubicBezTo>
                <a:cubicBezTo>
                  <a:pt x="174664" y="1285747"/>
                  <a:pt x="210105" y="1282897"/>
                  <a:pt x="235975" y="1300144"/>
                </a:cubicBezTo>
                <a:lnTo>
                  <a:pt x="280220" y="1329641"/>
                </a:lnTo>
                <a:cubicBezTo>
                  <a:pt x="388964" y="1302454"/>
                  <a:pt x="304653" y="1316257"/>
                  <a:pt x="471949" y="1329641"/>
                </a:cubicBezTo>
                <a:cubicBezTo>
                  <a:pt x="550509" y="1335926"/>
                  <a:pt x="629265" y="1339473"/>
                  <a:pt x="707923" y="1344389"/>
                </a:cubicBezTo>
                <a:cubicBezTo>
                  <a:pt x="732299" y="1341681"/>
                  <a:pt x="841663" y="1338915"/>
                  <a:pt x="884904" y="1314892"/>
                </a:cubicBezTo>
                <a:cubicBezTo>
                  <a:pt x="915893" y="1297676"/>
                  <a:pt x="973394" y="1255899"/>
                  <a:pt x="973394" y="1255899"/>
                </a:cubicBezTo>
                <a:cubicBezTo>
                  <a:pt x="1008859" y="1202701"/>
                  <a:pt x="1030766" y="1163573"/>
                  <a:pt x="1091381" y="1123163"/>
                </a:cubicBezTo>
                <a:lnTo>
                  <a:pt x="1179871" y="1064170"/>
                </a:lnTo>
                <a:lnTo>
                  <a:pt x="1268362" y="1005176"/>
                </a:lnTo>
                <a:lnTo>
                  <a:pt x="1312607" y="975679"/>
                </a:lnTo>
                <a:cubicBezTo>
                  <a:pt x="1322439" y="960931"/>
                  <a:pt x="1334905" y="947632"/>
                  <a:pt x="1342104" y="931434"/>
                </a:cubicBezTo>
                <a:cubicBezTo>
                  <a:pt x="1354732" y="903022"/>
                  <a:pt x="1371600" y="842944"/>
                  <a:pt x="1371600" y="842944"/>
                </a:cubicBezTo>
                <a:cubicBezTo>
                  <a:pt x="1366684" y="823279"/>
                  <a:pt x="1362676" y="803365"/>
                  <a:pt x="1356852" y="783950"/>
                </a:cubicBezTo>
                <a:cubicBezTo>
                  <a:pt x="1347918" y="754169"/>
                  <a:pt x="1333453" y="725948"/>
                  <a:pt x="1327355" y="695460"/>
                </a:cubicBezTo>
                <a:lnTo>
                  <a:pt x="1312607" y="621718"/>
                </a:lnTo>
                <a:cubicBezTo>
                  <a:pt x="1338910" y="463895"/>
                  <a:pt x="1332913" y="540919"/>
                  <a:pt x="1312607" y="297253"/>
                </a:cubicBezTo>
                <a:cubicBezTo>
                  <a:pt x="1309315" y="257755"/>
                  <a:pt x="1308287" y="217505"/>
                  <a:pt x="1297858" y="179266"/>
                </a:cubicBezTo>
                <a:cubicBezTo>
                  <a:pt x="1293194" y="162165"/>
                  <a:pt x="1276289" y="150875"/>
                  <a:pt x="1268362" y="135021"/>
                </a:cubicBezTo>
                <a:cubicBezTo>
                  <a:pt x="1261410" y="121116"/>
                  <a:pt x="1262237" y="103711"/>
                  <a:pt x="1253613" y="90776"/>
                </a:cubicBezTo>
                <a:cubicBezTo>
                  <a:pt x="1237304" y="66313"/>
                  <a:pt x="1192329" y="30637"/>
                  <a:pt x="1165123" y="17034"/>
                </a:cubicBezTo>
                <a:cubicBezTo>
                  <a:pt x="1151218" y="10082"/>
                  <a:pt x="1135626" y="7202"/>
                  <a:pt x="1120878" y="2286"/>
                </a:cubicBezTo>
                <a:cubicBezTo>
                  <a:pt x="847524" y="36454"/>
                  <a:pt x="1186708" y="2286"/>
                  <a:pt x="825910" y="2286"/>
                </a:cubicBezTo>
                <a:cubicBezTo>
                  <a:pt x="732374" y="2286"/>
                  <a:pt x="639097" y="12118"/>
                  <a:pt x="545691" y="17034"/>
                </a:cubicBezTo>
                <a:cubicBezTo>
                  <a:pt x="443485" y="0"/>
                  <a:pt x="486697" y="31782"/>
                  <a:pt x="457200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429125" y="3003550"/>
            <a:ext cx="2789238" cy="1903413"/>
          </a:xfrm>
          <a:custGeom>
            <a:avLst/>
            <a:gdLst>
              <a:gd name="connsiteX0" fmla="*/ 617220 w 2788920"/>
              <a:gd name="connsiteY0" fmla="*/ 166583 h 1903943"/>
              <a:gd name="connsiteX1" fmla="*/ 342900 w 2788920"/>
              <a:gd name="connsiteY1" fmla="*/ 212303 h 1903943"/>
              <a:gd name="connsiteX2" fmla="*/ 274320 w 2788920"/>
              <a:gd name="connsiteY2" fmla="*/ 235163 h 1903943"/>
              <a:gd name="connsiteX3" fmla="*/ 205740 w 2788920"/>
              <a:gd name="connsiteY3" fmla="*/ 280883 h 1903943"/>
              <a:gd name="connsiteX4" fmla="*/ 160020 w 2788920"/>
              <a:gd name="connsiteY4" fmla="*/ 349463 h 1903943"/>
              <a:gd name="connsiteX5" fmla="*/ 45720 w 2788920"/>
              <a:gd name="connsiteY5" fmla="*/ 486623 h 1903943"/>
              <a:gd name="connsiteX6" fmla="*/ 0 w 2788920"/>
              <a:gd name="connsiteY6" fmla="*/ 623783 h 1903943"/>
              <a:gd name="connsiteX7" fmla="*/ 45720 w 2788920"/>
              <a:gd name="connsiteY7" fmla="*/ 898103 h 1903943"/>
              <a:gd name="connsiteX8" fmla="*/ 91440 w 2788920"/>
              <a:gd name="connsiteY8" fmla="*/ 966683 h 1903943"/>
              <a:gd name="connsiteX9" fmla="*/ 160020 w 2788920"/>
              <a:gd name="connsiteY9" fmla="*/ 1012403 h 1903943"/>
              <a:gd name="connsiteX10" fmla="*/ 297180 w 2788920"/>
              <a:gd name="connsiteY10" fmla="*/ 1058123 h 1903943"/>
              <a:gd name="connsiteX11" fmla="*/ 388620 w 2788920"/>
              <a:gd name="connsiteY11" fmla="*/ 1195283 h 1903943"/>
              <a:gd name="connsiteX12" fmla="*/ 434340 w 2788920"/>
              <a:gd name="connsiteY12" fmla="*/ 1263863 h 1903943"/>
              <a:gd name="connsiteX13" fmla="*/ 480060 w 2788920"/>
              <a:gd name="connsiteY13" fmla="*/ 1401023 h 1903943"/>
              <a:gd name="connsiteX14" fmla="*/ 502920 w 2788920"/>
              <a:gd name="connsiteY14" fmla="*/ 1469603 h 1903943"/>
              <a:gd name="connsiteX15" fmla="*/ 548640 w 2788920"/>
              <a:gd name="connsiteY15" fmla="*/ 1675343 h 1903943"/>
              <a:gd name="connsiteX16" fmla="*/ 571500 w 2788920"/>
              <a:gd name="connsiteY16" fmla="*/ 1743923 h 1903943"/>
              <a:gd name="connsiteX17" fmla="*/ 685800 w 2788920"/>
              <a:gd name="connsiteY17" fmla="*/ 1858223 h 1903943"/>
              <a:gd name="connsiteX18" fmla="*/ 822960 w 2788920"/>
              <a:gd name="connsiteY18" fmla="*/ 1903943 h 1903943"/>
              <a:gd name="connsiteX19" fmla="*/ 982980 w 2788920"/>
              <a:gd name="connsiteY19" fmla="*/ 1858223 h 1903943"/>
              <a:gd name="connsiteX20" fmla="*/ 1097280 w 2788920"/>
              <a:gd name="connsiteY20" fmla="*/ 1835363 h 1903943"/>
              <a:gd name="connsiteX21" fmla="*/ 1257300 w 2788920"/>
              <a:gd name="connsiteY21" fmla="*/ 1789643 h 1903943"/>
              <a:gd name="connsiteX22" fmla="*/ 1463040 w 2788920"/>
              <a:gd name="connsiteY22" fmla="*/ 1766783 h 1903943"/>
              <a:gd name="connsiteX23" fmla="*/ 1691640 w 2788920"/>
              <a:gd name="connsiteY23" fmla="*/ 1812503 h 1903943"/>
              <a:gd name="connsiteX24" fmla="*/ 1783080 w 2788920"/>
              <a:gd name="connsiteY24" fmla="*/ 1835363 h 1903943"/>
              <a:gd name="connsiteX25" fmla="*/ 1851660 w 2788920"/>
              <a:gd name="connsiteY25" fmla="*/ 1858223 h 1903943"/>
              <a:gd name="connsiteX26" fmla="*/ 1988820 w 2788920"/>
              <a:gd name="connsiteY26" fmla="*/ 1881083 h 1903943"/>
              <a:gd name="connsiteX27" fmla="*/ 2194560 w 2788920"/>
              <a:gd name="connsiteY27" fmla="*/ 1812503 h 1903943"/>
              <a:gd name="connsiteX28" fmla="*/ 2263140 w 2788920"/>
              <a:gd name="connsiteY28" fmla="*/ 1789643 h 1903943"/>
              <a:gd name="connsiteX29" fmla="*/ 2400300 w 2788920"/>
              <a:gd name="connsiteY29" fmla="*/ 1698203 h 1903943"/>
              <a:gd name="connsiteX30" fmla="*/ 2468880 w 2788920"/>
              <a:gd name="connsiteY30" fmla="*/ 1652483 h 1903943"/>
              <a:gd name="connsiteX31" fmla="*/ 2697480 w 2788920"/>
              <a:gd name="connsiteY31" fmla="*/ 1378163 h 1903943"/>
              <a:gd name="connsiteX32" fmla="*/ 2743200 w 2788920"/>
              <a:gd name="connsiteY32" fmla="*/ 1309583 h 1903943"/>
              <a:gd name="connsiteX33" fmla="*/ 2720340 w 2788920"/>
              <a:gd name="connsiteY33" fmla="*/ 1172423 h 1903943"/>
              <a:gd name="connsiteX34" fmla="*/ 2674620 w 2788920"/>
              <a:gd name="connsiteY34" fmla="*/ 1035263 h 1903943"/>
              <a:gd name="connsiteX35" fmla="*/ 2628900 w 2788920"/>
              <a:gd name="connsiteY35" fmla="*/ 875243 h 1903943"/>
              <a:gd name="connsiteX36" fmla="*/ 2606040 w 2788920"/>
              <a:gd name="connsiteY36" fmla="*/ 783803 h 1903943"/>
              <a:gd name="connsiteX37" fmla="*/ 2697480 w 2788920"/>
              <a:gd name="connsiteY37" fmla="*/ 646643 h 1903943"/>
              <a:gd name="connsiteX38" fmla="*/ 2788920 w 2788920"/>
              <a:gd name="connsiteY38" fmla="*/ 509483 h 1903943"/>
              <a:gd name="connsiteX39" fmla="*/ 2766060 w 2788920"/>
              <a:gd name="connsiteY39" fmla="*/ 440903 h 1903943"/>
              <a:gd name="connsiteX40" fmla="*/ 2651760 w 2788920"/>
              <a:gd name="connsiteY40" fmla="*/ 326603 h 1903943"/>
              <a:gd name="connsiteX41" fmla="*/ 2514600 w 2788920"/>
              <a:gd name="connsiteY41" fmla="*/ 280883 h 1903943"/>
              <a:gd name="connsiteX42" fmla="*/ 2194560 w 2788920"/>
              <a:gd name="connsiteY42" fmla="*/ 326603 h 1903943"/>
              <a:gd name="connsiteX43" fmla="*/ 2057400 w 2788920"/>
              <a:gd name="connsiteY43" fmla="*/ 372323 h 1903943"/>
              <a:gd name="connsiteX44" fmla="*/ 1988820 w 2788920"/>
              <a:gd name="connsiteY44" fmla="*/ 395183 h 1903943"/>
              <a:gd name="connsiteX45" fmla="*/ 1783080 w 2788920"/>
              <a:gd name="connsiteY45" fmla="*/ 463763 h 1903943"/>
              <a:gd name="connsiteX46" fmla="*/ 1714500 w 2788920"/>
              <a:gd name="connsiteY46" fmla="*/ 486623 h 1903943"/>
              <a:gd name="connsiteX47" fmla="*/ 1417320 w 2788920"/>
              <a:gd name="connsiteY47" fmla="*/ 440903 h 1903943"/>
              <a:gd name="connsiteX48" fmla="*/ 1348740 w 2788920"/>
              <a:gd name="connsiteY48" fmla="*/ 395183 h 1903943"/>
              <a:gd name="connsiteX49" fmla="*/ 1257300 w 2788920"/>
              <a:gd name="connsiteY49" fmla="*/ 280883 h 1903943"/>
              <a:gd name="connsiteX50" fmla="*/ 1211580 w 2788920"/>
              <a:gd name="connsiteY50" fmla="*/ 212303 h 1903943"/>
              <a:gd name="connsiteX51" fmla="*/ 1143000 w 2788920"/>
              <a:gd name="connsiteY51" fmla="*/ 166583 h 1903943"/>
              <a:gd name="connsiteX52" fmla="*/ 1074420 w 2788920"/>
              <a:gd name="connsiteY52" fmla="*/ 98003 h 1903943"/>
              <a:gd name="connsiteX53" fmla="*/ 1005840 w 2788920"/>
              <a:gd name="connsiteY53" fmla="*/ 52283 h 1903943"/>
              <a:gd name="connsiteX54" fmla="*/ 868680 w 2788920"/>
              <a:gd name="connsiteY54" fmla="*/ 6563 h 1903943"/>
              <a:gd name="connsiteX55" fmla="*/ 685800 w 2788920"/>
              <a:gd name="connsiteY55" fmla="*/ 52283 h 1903943"/>
              <a:gd name="connsiteX56" fmla="*/ 640080 w 2788920"/>
              <a:gd name="connsiteY56" fmla="*/ 120863 h 1903943"/>
              <a:gd name="connsiteX57" fmla="*/ 617220 w 2788920"/>
              <a:gd name="connsiteY57" fmla="*/ 166583 h 1903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788920" h="1903943">
                <a:moveTo>
                  <a:pt x="617220" y="166583"/>
                </a:moveTo>
                <a:cubicBezTo>
                  <a:pt x="567690" y="181823"/>
                  <a:pt x="430844" y="182988"/>
                  <a:pt x="342900" y="212303"/>
                </a:cubicBezTo>
                <a:cubicBezTo>
                  <a:pt x="320040" y="219923"/>
                  <a:pt x="295873" y="224387"/>
                  <a:pt x="274320" y="235163"/>
                </a:cubicBezTo>
                <a:cubicBezTo>
                  <a:pt x="249746" y="247450"/>
                  <a:pt x="228600" y="265643"/>
                  <a:pt x="205740" y="280883"/>
                </a:cubicBezTo>
                <a:cubicBezTo>
                  <a:pt x="190500" y="303743"/>
                  <a:pt x="177609" y="328357"/>
                  <a:pt x="160020" y="349463"/>
                </a:cubicBezTo>
                <a:cubicBezTo>
                  <a:pt x="108750" y="410988"/>
                  <a:pt x="78153" y="413650"/>
                  <a:pt x="45720" y="486623"/>
                </a:cubicBezTo>
                <a:cubicBezTo>
                  <a:pt x="26147" y="530662"/>
                  <a:pt x="0" y="623783"/>
                  <a:pt x="0" y="623783"/>
                </a:cubicBezTo>
                <a:cubicBezTo>
                  <a:pt x="7243" y="688971"/>
                  <a:pt x="7423" y="821508"/>
                  <a:pt x="45720" y="898103"/>
                </a:cubicBezTo>
                <a:cubicBezTo>
                  <a:pt x="58007" y="922677"/>
                  <a:pt x="72013" y="947256"/>
                  <a:pt x="91440" y="966683"/>
                </a:cubicBezTo>
                <a:cubicBezTo>
                  <a:pt x="110867" y="986110"/>
                  <a:pt x="134914" y="1001245"/>
                  <a:pt x="160020" y="1012403"/>
                </a:cubicBezTo>
                <a:cubicBezTo>
                  <a:pt x="204059" y="1031976"/>
                  <a:pt x="297180" y="1058123"/>
                  <a:pt x="297180" y="1058123"/>
                </a:cubicBezTo>
                <a:lnTo>
                  <a:pt x="388620" y="1195283"/>
                </a:lnTo>
                <a:cubicBezTo>
                  <a:pt x="403860" y="1218143"/>
                  <a:pt x="425652" y="1237799"/>
                  <a:pt x="434340" y="1263863"/>
                </a:cubicBezTo>
                <a:lnTo>
                  <a:pt x="480060" y="1401023"/>
                </a:lnTo>
                <a:cubicBezTo>
                  <a:pt x="487680" y="1423883"/>
                  <a:pt x="498194" y="1445974"/>
                  <a:pt x="502920" y="1469603"/>
                </a:cubicBezTo>
                <a:cubicBezTo>
                  <a:pt x="518633" y="1548169"/>
                  <a:pt x="527118" y="1600015"/>
                  <a:pt x="548640" y="1675343"/>
                </a:cubicBezTo>
                <a:cubicBezTo>
                  <a:pt x="555260" y="1698512"/>
                  <a:pt x="560724" y="1722370"/>
                  <a:pt x="571500" y="1743923"/>
                </a:cubicBezTo>
                <a:cubicBezTo>
                  <a:pt x="599803" y="1800529"/>
                  <a:pt x="627017" y="1832097"/>
                  <a:pt x="685800" y="1858223"/>
                </a:cubicBezTo>
                <a:cubicBezTo>
                  <a:pt x="729839" y="1877796"/>
                  <a:pt x="822960" y="1903943"/>
                  <a:pt x="822960" y="1903943"/>
                </a:cubicBezTo>
                <a:cubicBezTo>
                  <a:pt x="899331" y="1878486"/>
                  <a:pt x="896867" y="1877359"/>
                  <a:pt x="982980" y="1858223"/>
                </a:cubicBezTo>
                <a:cubicBezTo>
                  <a:pt x="1020909" y="1849794"/>
                  <a:pt x="1059586" y="1844787"/>
                  <a:pt x="1097280" y="1835363"/>
                </a:cubicBezTo>
                <a:cubicBezTo>
                  <a:pt x="1192873" y="1811465"/>
                  <a:pt x="1146125" y="1806747"/>
                  <a:pt x="1257300" y="1789643"/>
                </a:cubicBezTo>
                <a:cubicBezTo>
                  <a:pt x="1325500" y="1779151"/>
                  <a:pt x="1394460" y="1774403"/>
                  <a:pt x="1463040" y="1766783"/>
                </a:cubicBezTo>
                <a:cubicBezTo>
                  <a:pt x="1539240" y="1782023"/>
                  <a:pt x="1616251" y="1793656"/>
                  <a:pt x="1691640" y="1812503"/>
                </a:cubicBezTo>
                <a:cubicBezTo>
                  <a:pt x="1722120" y="1820123"/>
                  <a:pt x="1752871" y="1826732"/>
                  <a:pt x="1783080" y="1835363"/>
                </a:cubicBezTo>
                <a:cubicBezTo>
                  <a:pt x="1806249" y="1841983"/>
                  <a:pt x="1828137" y="1852996"/>
                  <a:pt x="1851660" y="1858223"/>
                </a:cubicBezTo>
                <a:cubicBezTo>
                  <a:pt x="1896907" y="1868278"/>
                  <a:pt x="1943100" y="1873463"/>
                  <a:pt x="1988820" y="1881083"/>
                </a:cubicBezTo>
                <a:lnTo>
                  <a:pt x="2194560" y="1812503"/>
                </a:lnTo>
                <a:cubicBezTo>
                  <a:pt x="2217420" y="1804883"/>
                  <a:pt x="2243090" y="1803009"/>
                  <a:pt x="2263140" y="1789643"/>
                </a:cubicBezTo>
                <a:lnTo>
                  <a:pt x="2400300" y="1698203"/>
                </a:lnTo>
                <a:cubicBezTo>
                  <a:pt x="2423160" y="1682963"/>
                  <a:pt x="2449453" y="1671910"/>
                  <a:pt x="2468880" y="1652483"/>
                </a:cubicBezTo>
                <a:cubicBezTo>
                  <a:pt x="2644895" y="1476468"/>
                  <a:pt x="2570174" y="1569122"/>
                  <a:pt x="2697480" y="1378163"/>
                </a:cubicBezTo>
                <a:lnTo>
                  <a:pt x="2743200" y="1309583"/>
                </a:lnTo>
                <a:cubicBezTo>
                  <a:pt x="2735580" y="1263863"/>
                  <a:pt x="2731582" y="1217390"/>
                  <a:pt x="2720340" y="1172423"/>
                </a:cubicBezTo>
                <a:cubicBezTo>
                  <a:pt x="2708651" y="1125669"/>
                  <a:pt x="2686309" y="1082017"/>
                  <a:pt x="2674620" y="1035263"/>
                </a:cubicBezTo>
                <a:cubicBezTo>
                  <a:pt x="2603156" y="749407"/>
                  <a:pt x="2694491" y="1104810"/>
                  <a:pt x="2628900" y="875243"/>
                </a:cubicBezTo>
                <a:cubicBezTo>
                  <a:pt x="2620269" y="845034"/>
                  <a:pt x="2613660" y="814283"/>
                  <a:pt x="2606040" y="783803"/>
                </a:cubicBezTo>
                <a:cubicBezTo>
                  <a:pt x="2649759" y="652645"/>
                  <a:pt x="2597591" y="775071"/>
                  <a:pt x="2697480" y="646643"/>
                </a:cubicBezTo>
                <a:cubicBezTo>
                  <a:pt x="2731215" y="603269"/>
                  <a:pt x="2788920" y="509483"/>
                  <a:pt x="2788920" y="509483"/>
                </a:cubicBezTo>
                <a:cubicBezTo>
                  <a:pt x="2781300" y="486623"/>
                  <a:pt x="2776836" y="462456"/>
                  <a:pt x="2766060" y="440903"/>
                </a:cubicBezTo>
                <a:cubicBezTo>
                  <a:pt x="2737757" y="384297"/>
                  <a:pt x="2710543" y="352729"/>
                  <a:pt x="2651760" y="326603"/>
                </a:cubicBezTo>
                <a:cubicBezTo>
                  <a:pt x="2607721" y="307030"/>
                  <a:pt x="2514600" y="280883"/>
                  <a:pt x="2514600" y="280883"/>
                </a:cubicBezTo>
                <a:cubicBezTo>
                  <a:pt x="2415660" y="291876"/>
                  <a:pt x="2294639" y="299309"/>
                  <a:pt x="2194560" y="326603"/>
                </a:cubicBezTo>
                <a:cubicBezTo>
                  <a:pt x="2148065" y="339283"/>
                  <a:pt x="2103120" y="357083"/>
                  <a:pt x="2057400" y="372323"/>
                </a:cubicBezTo>
                <a:lnTo>
                  <a:pt x="1988820" y="395183"/>
                </a:lnTo>
                <a:lnTo>
                  <a:pt x="1783080" y="463763"/>
                </a:lnTo>
                <a:lnTo>
                  <a:pt x="1714500" y="486623"/>
                </a:lnTo>
                <a:cubicBezTo>
                  <a:pt x="1648938" y="480067"/>
                  <a:pt x="1499704" y="482095"/>
                  <a:pt x="1417320" y="440903"/>
                </a:cubicBezTo>
                <a:cubicBezTo>
                  <a:pt x="1392746" y="428616"/>
                  <a:pt x="1371600" y="410423"/>
                  <a:pt x="1348740" y="395183"/>
                </a:cubicBezTo>
                <a:cubicBezTo>
                  <a:pt x="1304236" y="261672"/>
                  <a:pt x="1360701" y="384284"/>
                  <a:pt x="1257300" y="280883"/>
                </a:cubicBezTo>
                <a:cubicBezTo>
                  <a:pt x="1237873" y="261456"/>
                  <a:pt x="1231007" y="231730"/>
                  <a:pt x="1211580" y="212303"/>
                </a:cubicBezTo>
                <a:cubicBezTo>
                  <a:pt x="1192153" y="192876"/>
                  <a:pt x="1164106" y="184172"/>
                  <a:pt x="1143000" y="166583"/>
                </a:cubicBezTo>
                <a:cubicBezTo>
                  <a:pt x="1118164" y="145887"/>
                  <a:pt x="1099256" y="118699"/>
                  <a:pt x="1074420" y="98003"/>
                </a:cubicBezTo>
                <a:cubicBezTo>
                  <a:pt x="1053314" y="80414"/>
                  <a:pt x="1030946" y="63441"/>
                  <a:pt x="1005840" y="52283"/>
                </a:cubicBezTo>
                <a:cubicBezTo>
                  <a:pt x="961801" y="32710"/>
                  <a:pt x="868680" y="6563"/>
                  <a:pt x="868680" y="6563"/>
                </a:cubicBezTo>
                <a:cubicBezTo>
                  <a:pt x="807720" y="21803"/>
                  <a:pt x="720655" y="0"/>
                  <a:pt x="685800" y="52283"/>
                </a:cubicBezTo>
                <a:cubicBezTo>
                  <a:pt x="670560" y="75143"/>
                  <a:pt x="659507" y="101436"/>
                  <a:pt x="640080" y="120863"/>
                </a:cubicBezTo>
                <a:cubicBezTo>
                  <a:pt x="620653" y="140290"/>
                  <a:pt x="666750" y="151343"/>
                  <a:pt x="617220" y="166583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>
            <a:spLocks noChangeAspect="1"/>
          </p:cNvSpPr>
          <p:nvPr/>
        </p:nvSpPr>
        <p:spPr>
          <a:xfrm>
            <a:off x="4857752" y="2786058"/>
            <a:ext cx="2457151" cy="1934468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  <a:gd name="connsiteX0" fmla="*/ 508849 w 1423249"/>
              <a:gd name="connsiteY0" fmla="*/ 31782 h 1380509"/>
              <a:gd name="connsiteX1" fmla="*/ 420359 w 1423249"/>
              <a:gd name="connsiteY1" fmla="*/ 17034 h 1380509"/>
              <a:gd name="connsiteX2" fmla="*/ 331869 w 1423249"/>
              <a:gd name="connsiteY2" fmla="*/ 46531 h 1380509"/>
              <a:gd name="connsiteX3" fmla="*/ 302372 w 1423249"/>
              <a:gd name="connsiteY3" fmla="*/ 90776 h 1380509"/>
              <a:gd name="connsiteX4" fmla="*/ 258127 w 1423249"/>
              <a:gd name="connsiteY4" fmla="*/ 105524 h 1380509"/>
              <a:gd name="connsiteX5" fmla="*/ 213882 w 1423249"/>
              <a:gd name="connsiteY5" fmla="*/ 135021 h 1380509"/>
              <a:gd name="connsiteX6" fmla="*/ 184385 w 1423249"/>
              <a:gd name="connsiteY6" fmla="*/ 179266 h 1380509"/>
              <a:gd name="connsiteX7" fmla="*/ 110643 w 1423249"/>
              <a:gd name="connsiteY7" fmla="*/ 253008 h 1380509"/>
              <a:gd name="connsiteX8" fmla="*/ 95895 w 1423249"/>
              <a:gd name="connsiteY8" fmla="*/ 297253 h 1380509"/>
              <a:gd name="connsiteX9" fmla="*/ 66398 w 1423249"/>
              <a:gd name="connsiteY9" fmla="*/ 341499 h 1380509"/>
              <a:gd name="connsiteX10" fmla="*/ 51649 w 1423249"/>
              <a:gd name="connsiteY10" fmla="*/ 400492 h 1380509"/>
              <a:gd name="connsiteX11" fmla="*/ 66398 w 1423249"/>
              <a:gd name="connsiteY11" fmla="*/ 459486 h 1380509"/>
              <a:gd name="connsiteX12" fmla="*/ 81146 w 1423249"/>
              <a:gd name="connsiteY12" fmla="*/ 503731 h 1380509"/>
              <a:gd name="connsiteX13" fmla="*/ 95895 w 1423249"/>
              <a:gd name="connsiteY13" fmla="*/ 621718 h 1380509"/>
              <a:gd name="connsiteX14" fmla="*/ 110643 w 1423249"/>
              <a:gd name="connsiteY14" fmla="*/ 1034673 h 1380509"/>
              <a:gd name="connsiteX15" fmla="*/ 125391 w 1423249"/>
              <a:gd name="connsiteY15" fmla="*/ 1137912 h 1380509"/>
              <a:gd name="connsiteX16" fmla="*/ 199133 w 1423249"/>
              <a:gd name="connsiteY16" fmla="*/ 1270647 h 1380509"/>
              <a:gd name="connsiteX17" fmla="*/ 14748 w 1423249"/>
              <a:gd name="connsiteY17" fmla="*/ 1375593 h 1380509"/>
              <a:gd name="connsiteX18" fmla="*/ 287624 w 1423249"/>
              <a:gd name="connsiteY18" fmla="*/ 1300144 h 1380509"/>
              <a:gd name="connsiteX19" fmla="*/ 331869 w 1423249"/>
              <a:gd name="connsiteY19" fmla="*/ 1329641 h 1380509"/>
              <a:gd name="connsiteX20" fmla="*/ 523598 w 1423249"/>
              <a:gd name="connsiteY20" fmla="*/ 1329641 h 1380509"/>
              <a:gd name="connsiteX21" fmla="*/ 759572 w 1423249"/>
              <a:gd name="connsiteY21" fmla="*/ 1344389 h 1380509"/>
              <a:gd name="connsiteX22" fmla="*/ 936553 w 1423249"/>
              <a:gd name="connsiteY22" fmla="*/ 1314892 h 1380509"/>
              <a:gd name="connsiteX23" fmla="*/ 1025043 w 1423249"/>
              <a:gd name="connsiteY23" fmla="*/ 1255899 h 1380509"/>
              <a:gd name="connsiteX24" fmla="*/ 1143030 w 1423249"/>
              <a:gd name="connsiteY24" fmla="*/ 1123163 h 1380509"/>
              <a:gd name="connsiteX25" fmla="*/ 1231520 w 1423249"/>
              <a:gd name="connsiteY25" fmla="*/ 1064170 h 1380509"/>
              <a:gd name="connsiteX26" fmla="*/ 1320011 w 1423249"/>
              <a:gd name="connsiteY26" fmla="*/ 1005176 h 1380509"/>
              <a:gd name="connsiteX27" fmla="*/ 1364256 w 1423249"/>
              <a:gd name="connsiteY27" fmla="*/ 975679 h 1380509"/>
              <a:gd name="connsiteX28" fmla="*/ 1393753 w 1423249"/>
              <a:gd name="connsiteY28" fmla="*/ 931434 h 1380509"/>
              <a:gd name="connsiteX29" fmla="*/ 1423249 w 1423249"/>
              <a:gd name="connsiteY29" fmla="*/ 842944 h 1380509"/>
              <a:gd name="connsiteX30" fmla="*/ 1408501 w 1423249"/>
              <a:gd name="connsiteY30" fmla="*/ 783950 h 1380509"/>
              <a:gd name="connsiteX31" fmla="*/ 1379004 w 1423249"/>
              <a:gd name="connsiteY31" fmla="*/ 695460 h 1380509"/>
              <a:gd name="connsiteX32" fmla="*/ 1364256 w 1423249"/>
              <a:gd name="connsiteY32" fmla="*/ 621718 h 1380509"/>
              <a:gd name="connsiteX33" fmla="*/ 1364256 w 1423249"/>
              <a:gd name="connsiteY33" fmla="*/ 297253 h 1380509"/>
              <a:gd name="connsiteX34" fmla="*/ 1349507 w 1423249"/>
              <a:gd name="connsiteY34" fmla="*/ 179266 h 1380509"/>
              <a:gd name="connsiteX35" fmla="*/ 1320011 w 1423249"/>
              <a:gd name="connsiteY35" fmla="*/ 135021 h 1380509"/>
              <a:gd name="connsiteX36" fmla="*/ 1305262 w 1423249"/>
              <a:gd name="connsiteY36" fmla="*/ 90776 h 1380509"/>
              <a:gd name="connsiteX37" fmla="*/ 1216772 w 1423249"/>
              <a:gd name="connsiteY37" fmla="*/ 17034 h 1380509"/>
              <a:gd name="connsiteX38" fmla="*/ 1172527 w 1423249"/>
              <a:gd name="connsiteY38" fmla="*/ 2286 h 1380509"/>
              <a:gd name="connsiteX39" fmla="*/ 877559 w 1423249"/>
              <a:gd name="connsiteY39" fmla="*/ 2286 h 1380509"/>
              <a:gd name="connsiteX40" fmla="*/ 597340 w 1423249"/>
              <a:gd name="connsiteY40" fmla="*/ 17034 h 1380509"/>
              <a:gd name="connsiteX41" fmla="*/ 508849 w 1423249"/>
              <a:gd name="connsiteY41" fmla="*/ 31782 h 1380509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269238 w 1493354"/>
              <a:gd name="connsiteY16" fmla="*/ 1270647 h 1380695"/>
              <a:gd name="connsiteX17" fmla="*/ 30731 w 1493354"/>
              <a:gd name="connsiteY17" fmla="*/ 1269530 h 1380695"/>
              <a:gd name="connsiteX18" fmla="*/ 84853 w 1493354"/>
              <a:gd name="connsiteY18" fmla="*/ 1375593 h 1380695"/>
              <a:gd name="connsiteX19" fmla="*/ 357729 w 1493354"/>
              <a:gd name="connsiteY19" fmla="*/ 1300144 h 1380695"/>
              <a:gd name="connsiteX20" fmla="*/ 401974 w 1493354"/>
              <a:gd name="connsiteY20" fmla="*/ 1329641 h 1380695"/>
              <a:gd name="connsiteX21" fmla="*/ 593703 w 1493354"/>
              <a:gd name="connsiteY21" fmla="*/ 1329641 h 1380695"/>
              <a:gd name="connsiteX22" fmla="*/ 829677 w 1493354"/>
              <a:gd name="connsiteY22" fmla="*/ 1344389 h 1380695"/>
              <a:gd name="connsiteX23" fmla="*/ 1006658 w 1493354"/>
              <a:gd name="connsiteY23" fmla="*/ 1314892 h 1380695"/>
              <a:gd name="connsiteX24" fmla="*/ 1095148 w 1493354"/>
              <a:gd name="connsiteY24" fmla="*/ 1255899 h 1380695"/>
              <a:gd name="connsiteX25" fmla="*/ 1213135 w 1493354"/>
              <a:gd name="connsiteY25" fmla="*/ 1123163 h 1380695"/>
              <a:gd name="connsiteX26" fmla="*/ 1301625 w 1493354"/>
              <a:gd name="connsiteY26" fmla="*/ 1064170 h 1380695"/>
              <a:gd name="connsiteX27" fmla="*/ 1390116 w 1493354"/>
              <a:gd name="connsiteY27" fmla="*/ 1005176 h 1380695"/>
              <a:gd name="connsiteX28" fmla="*/ 1434361 w 1493354"/>
              <a:gd name="connsiteY28" fmla="*/ 975679 h 1380695"/>
              <a:gd name="connsiteX29" fmla="*/ 1463858 w 1493354"/>
              <a:gd name="connsiteY29" fmla="*/ 931434 h 1380695"/>
              <a:gd name="connsiteX30" fmla="*/ 1493354 w 1493354"/>
              <a:gd name="connsiteY30" fmla="*/ 842944 h 1380695"/>
              <a:gd name="connsiteX31" fmla="*/ 1478606 w 1493354"/>
              <a:gd name="connsiteY31" fmla="*/ 783950 h 1380695"/>
              <a:gd name="connsiteX32" fmla="*/ 1449109 w 1493354"/>
              <a:gd name="connsiteY32" fmla="*/ 695460 h 1380695"/>
              <a:gd name="connsiteX33" fmla="*/ 1434361 w 1493354"/>
              <a:gd name="connsiteY33" fmla="*/ 621718 h 1380695"/>
              <a:gd name="connsiteX34" fmla="*/ 1434361 w 1493354"/>
              <a:gd name="connsiteY34" fmla="*/ 297253 h 1380695"/>
              <a:gd name="connsiteX35" fmla="*/ 1419612 w 1493354"/>
              <a:gd name="connsiteY35" fmla="*/ 179266 h 1380695"/>
              <a:gd name="connsiteX36" fmla="*/ 1390116 w 1493354"/>
              <a:gd name="connsiteY36" fmla="*/ 135021 h 1380695"/>
              <a:gd name="connsiteX37" fmla="*/ 1375367 w 1493354"/>
              <a:gd name="connsiteY37" fmla="*/ 90776 h 1380695"/>
              <a:gd name="connsiteX38" fmla="*/ 1286877 w 1493354"/>
              <a:gd name="connsiteY38" fmla="*/ 17034 h 1380695"/>
              <a:gd name="connsiteX39" fmla="*/ 1242632 w 1493354"/>
              <a:gd name="connsiteY39" fmla="*/ 2286 h 1380695"/>
              <a:gd name="connsiteX40" fmla="*/ 947664 w 1493354"/>
              <a:gd name="connsiteY40" fmla="*/ 2286 h 1380695"/>
              <a:gd name="connsiteX41" fmla="*/ 667445 w 1493354"/>
              <a:gd name="connsiteY41" fmla="*/ 17034 h 1380695"/>
              <a:gd name="connsiteX42" fmla="*/ 578954 w 1493354"/>
              <a:gd name="connsiteY42" fmla="*/ 31782 h 1380695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61830 w 1493354"/>
              <a:gd name="connsiteY16" fmla="*/ 1138318 h 1380695"/>
              <a:gd name="connsiteX17" fmla="*/ 269238 w 1493354"/>
              <a:gd name="connsiteY17" fmla="*/ 1270647 h 1380695"/>
              <a:gd name="connsiteX18" fmla="*/ 30731 w 1493354"/>
              <a:gd name="connsiteY18" fmla="*/ 1269530 h 1380695"/>
              <a:gd name="connsiteX19" fmla="*/ 84853 w 1493354"/>
              <a:gd name="connsiteY19" fmla="*/ 1375593 h 1380695"/>
              <a:gd name="connsiteX20" fmla="*/ 357729 w 1493354"/>
              <a:gd name="connsiteY20" fmla="*/ 1300144 h 1380695"/>
              <a:gd name="connsiteX21" fmla="*/ 401974 w 1493354"/>
              <a:gd name="connsiteY21" fmla="*/ 1329641 h 1380695"/>
              <a:gd name="connsiteX22" fmla="*/ 593703 w 1493354"/>
              <a:gd name="connsiteY22" fmla="*/ 1329641 h 1380695"/>
              <a:gd name="connsiteX23" fmla="*/ 829677 w 1493354"/>
              <a:gd name="connsiteY23" fmla="*/ 1344389 h 1380695"/>
              <a:gd name="connsiteX24" fmla="*/ 1006658 w 1493354"/>
              <a:gd name="connsiteY24" fmla="*/ 1314892 h 1380695"/>
              <a:gd name="connsiteX25" fmla="*/ 1095148 w 1493354"/>
              <a:gd name="connsiteY25" fmla="*/ 1255899 h 1380695"/>
              <a:gd name="connsiteX26" fmla="*/ 1213135 w 1493354"/>
              <a:gd name="connsiteY26" fmla="*/ 1123163 h 1380695"/>
              <a:gd name="connsiteX27" fmla="*/ 1301625 w 1493354"/>
              <a:gd name="connsiteY27" fmla="*/ 1064170 h 1380695"/>
              <a:gd name="connsiteX28" fmla="*/ 1390116 w 1493354"/>
              <a:gd name="connsiteY28" fmla="*/ 1005176 h 1380695"/>
              <a:gd name="connsiteX29" fmla="*/ 1434361 w 1493354"/>
              <a:gd name="connsiteY29" fmla="*/ 975679 h 1380695"/>
              <a:gd name="connsiteX30" fmla="*/ 1463858 w 1493354"/>
              <a:gd name="connsiteY30" fmla="*/ 931434 h 1380695"/>
              <a:gd name="connsiteX31" fmla="*/ 1493354 w 1493354"/>
              <a:gd name="connsiteY31" fmla="*/ 842944 h 1380695"/>
              <a:gd name="connsiteX32" fmla="*/ 1478606 w 1493354"/>
              <a:gd name="connsiteY32" fmla="*/ 783950 h 1380695"/>
              <a:gd name="connsiteX33" fmla="*/ 1449109 w 1493354"/>
              <a:gd name="connsiteY33" fmla="*/ 695460 h 1380695"/>
              <a:gd name="connsiteX34" fmla="*/ 1434361 w 1493354"/>
              <a:gd name="connsiteY34" fmla="*/ 621718 h 1380695"/>
              <a:gd name="connsiteX35" fmla="*/ 1434361 w 1493354"/>
              <a:gd name="connsiteY35" fmla="*/ 297253 h 1380695"/>
              <a:gd name="connsiteX36" fmla="*/ 1419612 w 1493354"/>
              <a:gd name="connsiteY36" fmla="*/ 179266 h 1380695"/>
              <a:gd name="connsiteX37" fmla="*/ 1390116 w 1493354"/>
              <a:gd name="connsiteY37" fmla="*/ 135021 h 1380695"/>
              <a:gd name="connsiteX38" fmla="*/ 1375367 w 1493354"/>
              <a:gd name="connsiteY38" fmla="*/ 90776 h 1380695"/>
              <a:gd name="connsiteX39" fmla="*/ 1286877 w 1493354"/>
              <a:gd name="connsiteY39" fmla="*/ 17034 h 1380695"/>
              <a:gd name="connsiteX40" fmla="*/ 1242632 w 1493354"/>
              <a:gd name="connsiteY40" fmla="*/ 2286 h 1380695"/>
              <a:gd name="connsiteX41" fmla="*/ 947664 w 1493354"/>
              <a:gd name="connsiteY41" fmla="*/ 2286 h 1380695"/>
              <a:gd name="connsiteX42" fmla="*/ 667445 w 1493354"/>
              <a:gd name="connsiteY42" fmla="*/ 17034 h 1380695"/>
              <a:gd name="connsiteX43" fmla="*/ 578954 w 1493354"/>
              <a:gd name="connsiteY43" fmla="*/ 31782 h 1380695"/>
              <a:gd name="connsiteX0" fmla="*/ 588184 w 1502584"/>
              <a:gd name="connsiteY0" fmla="*/ 31782 h 1380695"/>
              <a:gd name="connsiteX1" fmla="*/ 499694 w 1502584"/>
              <a:gd name="connsiteY1" fmla="*/ 17034 h 1380695"/>
              <a:gd name="connsiteX2" fmla="*/ 411204 w 1502584"/>
              <a:gd name="connsiteY2" fmla="*/ 46531 h 1380695"/>
              <a:gd name="connsiteX3" fmla="*/ 381707 w 1502584"/>
              <a:gd name="connsiteY3" fmla="*/ 90776 h 1380695"/>
              <a:gd name="connsiteX4" fmla="*/ 337462 w 1502584"/>
              <a:gd name="connsiteY4" fmla="*/ 105524 h 1380695"/>
              <a:gd name="connsiteX5" fmla="*/ 293217 w 1502584"/>
              <a:gd name="connsiteY5" fmla="*/ 135021 h 1380695"/>
              <a:gd name="connsiteX6" fmla="*/ 263720 w 1502584"/>
              <a:gd name="connsiteY6" fmla="*/ 179266 h 1380695"/>
              <a:gd name="connsiteX7" fmla="*/ 189978 w 1502584"/>
              <a:gd name="connsiteY7" fmla="*/ 253008 h 1380695"/>
              <a:gd name="connsiteX8" fmla="*/ 175230 w 1502584"/>
              <a:gd name="connsiteY8" fmla="*/ 297253 h 1380695"/>
              <a:gd name="connsiteX9" fmla="*/ 145733 w 1502584"/>
              <a:gd name="connsiteY9" fmla="*/ 341499 h 1380695"/>
              <a:gd name="connsiteX10" fmla="*/ 130984 w 1502584"/>
              <a:gd name="connsiteY10" fmla="*/ 400492 h 1380695"/>
              <a:gd name="connsiteX11" fmla="*/ 145733 w 1502584"/>
              <a:gd name="connsiteY11" fmla="*/ 459486 h 1380695"/>
              <a:gd name="connsiteX12" fmla="*/ 160481 w 1502584"/>
              <a:gd name="connsiteY12" fmla="*/ 503731 h 1380695"/>
              <a:gd name="connsiteX13" fmla="*/ 175230 w 1502584"/>
              <a:gd name="connsiteY13" fmla="*/ 621718 h 1380695"/>
              <a:gd name="connsiteX14" fmla="*/ 189978 w 1502584"/>
              <a:gd name="connsiteY14" fmla="*/ 1034673 h 1380695"/>
              <a:gd name="connsiteX15" fmla="*/ 204726 w 1502584"/>
              <a:gd name="connsiteY15" fmla="*/ 1137912 h 1380695"/>
              <a:gd name="connsiteX16" fmla="*/ 71060 w 1502584"/>
              <a:gd name="connsiteY16" fmla="*/ 1138318 h 1380695"/>
              <a:gd name="connsiteX17" fmla="*/ 0 w 1502584"/>
              <a:gd name="connsiteY17" fmla="*/ 1168782 h 1380695"/>
              <a:gd name="connsiteX18" fmla="*/ 39961 w 1502584"/>
              <a:gd name="connsiteY18" fmla="*/ 1269530 h 1380695"/>
              <a:gd name="connsiteX19" fmla="*/ 94083 w 1502584"/>
              <a:gd name="connsiteY19" fmla="*/ 1375593 h 1380695"/>
              <a:gd name="connsiteX20" fmla="*/ 366959 w 1502584"/>
              <a:gd name="connsiteY20" fmla="*/ 1300144 h 1380695"/>
              <a:gd name="connsiteX21" fmla="*/ 411204 w 1502584"/>
              <a:gd name="connsiteY21" fmla="*/ 1329641 h 1380695"/>
              <a:gd name="connsiteX22" fmla="*/ 602933 w 1502584"/>
              <a:gd name="connsiteY22" fmla="*/ 1329641 h 1380695"/>
              <a:gd name="connsiteX23" fmla="*/ 838907 w 1502584"/>
              <a:gd name="connsiteY23" fmla="*/ 1344389 h 1380695"/>
              <a:gd name="connsiteX24" fmla="*/ 1015888 w 1502584"/>
              <a:gd name="connsiteY24" fmla="*/ 1314892 h 1380695"/>
              <a:gd name="connsiteX25" fmla="*/ 1104378 w 1502584"/>
              <a:gd name="connsiteY25" fmla="*/ 1255899 h 1380695"/>
              <a:gd name="connsiteX26" fmla="*/ 1222365 w 1502584"/>
              <a:gd name="connsiteY26" fmla="*/ 1123163 h 1380695"/>
              <a:gd name="connsiteX27" fmla="*/ 1310855 w 1502584"/>
              <a:gd name="connsiteY27" fmla="*/ 1064170 h 1380695"/>
              <a:gd name="connsiteX28" fmla="*/ 1399346 w 1502584"/>
              <a:gd name="connsiteY28" fmla="*/ 1005176 h 1380695"/>
              <a:gd name="connsiteX29" fmla="*/ 1443591 w 1502584"/>
              <a:gd name="connsiteY29" fmla="*/ 975679 h 1380695"/>
              <a:gd name="connsiteX30" fmla="*/ 1473088 w 1502584"/>
              <a:gd name="connsiteY30" fmla="*/ 931434 h 1380695"/>
              <a:gd name="connsiteX31" fmla="*/ 1502584 w 1502584"/>
              <a:gd name="connsiteY31" fmla="*/ 842944 h 1380695"/>
              <a:gd name="connsiteX32" fmla="*/ 1487836 w 1502584"/>
              <a:gd name="connsiteY32" fmla="*/ 783950 h 1380695"/>
              <a:gd name="connsiteX33" fmla="*/ 1458339 w 1502584"/>
              <a:gd name="connsiteY33" fmla="*/ 695460 h 1380695"/>
              <a:gd name="connsiteX34" fmla="*/ 1443591 w 1502584"/>
              <a:gd name="connsiteY34" fmla="*/ 621718 h 1380695"/>
              <a:gd name="connsiteX35" fmla="*/ 1443591 w 1502584"/>
              <a:gd name="connsiteY35" fmla="*/ 297253 h 1380695"/>
              <a:gd name="connsiteX36" fmla="*/ 1428842 w 1502584"/>
              <a:gd name="connsiteY36" fmla="*/ 179266 h 1380695"/>
              <a:gd name="connsiteX37" fmla="*/ 1399346 w 1502584"/>
              <a:gd name="connsiteY37" fmla="*/ 135021 h 1380695"/>
              <a:gd name="connsiteX38" fmla="*/ 1384597 w 1502584"/>
              <a:gd name="connsiteY38" fmla="*/ 90776 h 1380695"/>
              <a:gd name="connsiteX39" fmla="*/ 1296107 w 1502584"/>
              <a:gd name="connsiteY39" fmla="*/ 17034 h 1380695"/>
              <a:gd name="connsiteX40" fmla="*/ 1251862 w 1502584"/>
              <a:gd name="connsiteY40" fmla="*/ 2286 h 1380695"/>
              <a:gd name="connsiteX41" fmla="*/ 956894 w 1502584"/>
              <a:gd name="connsiteY41" fmla="*/ 2286 h 1380695"/>
              <a:gd name="connsiteX42" fmla="*/ 676675 w 1502584"/>
              <a:gd name="connsiteY42" fmla="*/ 17034 h 1380695"/>
              <a:gd name="connsiteX43" fmla="*/ 588184 w 1502584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23364 w 1466460"/>
              <a:gd name="connsiteY16" fmla="*/ 1036452 h 1380695"/>
              <a:gd name="connsiteX17" fmla="*/ 34936 w 1466460"/>
              <a:gd name="connsiteY17" fmla="*/ 1138318 h 1380695"/>
              <a:gd name="connsiteX18" fmla="*/ 3837 w 1466460"/>
              <a:gd name="connsiteY18" fmla="*/ 1269530 h 1380695"/>
              <a:gd name="connsiteX19" fmla="*/ 57959 w 1466460"/>
              <a:gd name="connsiteY19" fmla="*/ 1375593 h 1380695"/>
              <a:gd name="connsiteX20" fmla="*/ 330835 w 1466460"/>
              <a:gd name="connsiteY20" fmla="*/ 1300144 h 1380695"/>
              <a:gd name="connsiteX21" fmla="*/ 375080 w 1466460"/>
              <a:gd name="connsiteY21" fmla="*/ 1329641 h 1380695"/>
              <a:gd name="connsiteX22" fmla="*/ 566809 w 1466460"/>
              <a:gd name="connsiteY22" fmla="*/ 1329641 h 1380695"/>
              <a:gd name="connsiteX23" fmla="*/ 802783 w 1466460"/>
              <a:gd name="connsiteY23" fmla="*/ 1344389 h 1380695"/>
              <a:gd name="connsiteX24" fmla="*/ 979764 w 1466460"/>
              <a:gd name="connsiteY24" fmla="*/ 1314892 h 1380695"/>
              <a:gd name="connsiteX25" fmla="*/ 1068254 w 1466460"/>
              <a:gd name="connsiteY25" fmla="*/ 1255899 h 1380695"/>
              <a:gd name="connsiteX26" fmla="*/ 1186241 w 1466460"/>
              <a:gd name="connsiteY26" fmla="*/ 1123163 h 1380695"/>
              <a:gd name="connsiteX27" fmla="*/ 1274731 w 1466460"/>
              <a:gd name="connsiteY27" fmla="*/ 1064170 h 1380695"/>
              <a:gd name="connsiteX28" fmla="*/ 1363222 w 1466460"/>
              <a:gd name="connsiteY28" fmla="*/ 1005176 h 1380695"/>
              <a:gd name="connsiteX29" fmla="*/ 1407467 w 1466460"/>
              <a:gd name="connsiteY29" fmla="*/ 975679 h 1380695"/>
              <a:gd name="connsiteX30" fmla="*/ 1436964 w 1466460"/>
              <a:gd name="connsiteY30" fmla="*/ 931434 h 1380695"/>
              <a:gd name="connsiteX31" fmla="*/ 1466460 w 1466460"/>
              <a:gd name="connsiteY31" fmla="*/ 842944 h 1380695"/>
              <a:gd name="connsiteX32" fmla="*/ 1451712 w 1466460"/>
              <a:gd name="connsiteY32" fmla="*/ 783950 h 1380695"/>
              <a:gd name="connsiteX33" fmla="*/ 1422215 w 1466460"/>
              <a:gd name="connsiteY33" fmla="*/ 695460 h 1380695"/>
              <a:gd name="connsiteX34" fmla="*/ 1407467 w 1466460"/>
              <a:gd name="connsiteY34" fmla="*/ 621718 h 1380695"/>
              <a:gd name="connsiteX35" fmla="*/ 1407467 w 1466460"/>
              <a:gd name="connsiteY35" fmla="*/ 297253 h 1380695"/>
              <a:gd name="connsiteX36" fmla="*/ 1392718 w 1466460"/>
              <a:gd name="connsiteY36" fmla="*/ 179266 h 1380695"/>
              <a:gd name="connsiteX37" fmla="*/ 1363222 w 1466460"/>
              <a:gd name="connsiteY37" fmla="*/ 135021 h 1380695"/>
              <a:gd name="connsiteX38" fmla="*/ 1348473 w 1466460"/>
              <a:gd name="connsiteY38" fmla="*/ 90776 h 1380695"/>
              <a:gd name="connsiteX39" fmla="*/ 1259983 w 1466460"/>
              <a:gd name="connsiteY39" fmla="*/ 17034 h 1380695"/>
              <a:gd name="connsiteX40" fmla="*/ 1215738 w 1466460"/>
              <a:gd name="connsiteY40" fmla="*/ 2286 h 1380695"/>
              <a:gd name="connsiteX41" fmla="*/ 920770 w 1466460"/>
              <a:gd name="connsiteY41" fmla="*/ 2286 h 1380695"/>
              <a:gd name="connsiteX42" fmla="*/ 640551 w 1466460"/>
              <a:gd name="connsiteY42" fmla="*/ 17034 h 1380695"/>
              <a:gd name="connsiteX43" fmla="*/ 552060 w 1466460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34936 w 1466460"/>
              <a:gd name="connsiteY15" fmla="*/ 1138318 h 1380695"/>
              <a:gd name="connsiteX16" fmla="*/ 3837 w 1466460"/>
              <a:gd name="connsiteY16" fmla="*/ 1269530 h 1380695"/>
              <a:gd name="connsiteX17" fmla="*/ 57959 w 1466460"/>
              <a:gd name="connsiteY17" fmla="*/ 1375593 h 1380695"/>
              <a:gd name="connsiteX18" fmla="*/ 330835 w 1466460"/>
              <a:gd name="connsiteY18" fmla="*/ 1300144 h 1380695"/>
              <a:gd name="connsiteX19" fmla="*/ 375080 w 1466460"/>
              <a:gd name="connsiteY19" fmla="*/ 1329641 h 1380695"/>
              <a:gd name="connsiteX20" fmla="*/ 566809 w 1466460"/>
              <a:gd name="connsiteY20" fmla="*/ 1329641 h 1380695"/>
              <a:gd name="connsiteX21" fmla="*/ 802783 w 1466460"/>
              <a:gd name="connsiteY21" fmla="*/ 1344389 h 1380695"/>
              <a:gd name="connsiteX22" fmla="*/ 979764 w 1466460"/>
              <a:gd name="connsiteY22" fmla="*/ 1314892 h 1380695"/>
              <a:gd name="connsiteX23" fmla="*/ 1068254 w 1466460"/>
              <a:gd name="connsiteY23" fmla="*/ 1255899 h 1380695"/>
              <a:gd name="connsiteX24" fmla="*/ 1186241 w 1466460"/>
              <a:gd name="connsiteY24" fmla="*/ 1123163 h 1380695"/>
              <a:gd name="connsiteX25" fmla="*/ 1274731 w 1466460"/>
              <a:gd name="connsiteY25" fmla="*/ 1064170 h 1380695"/>
              <a:gd name="connsiteX26" fmla="*/ 1363222 w 1466460"/>
              <a:gd name="connsiteY26" fmla="*/ 1005176 h 1380695"/>
              <a:gd name="connsiteX27" fmla="*/ 1407467 w 1466460"/>
              <a:gd name="connsiteY27" fmla="*/ 975679 h 1380695"/>
              <a:gd name="connsiteX28" fmla="*/ 1436964 w 1466460"/>
              <a:gd name="connsiteY28" fmla="*/ 931434 h 1380695"/>
              <a:gd name="connsiteX29" fmla="*/ 1466460 w 1466460"/>
              <a:gd name="connsiteY29" fmla="*/ 842944 h 1380695"/>
              <a:gd name="connsiteX30" fmla="*/ 1451712 w 1466460"/>
              <a:gd name="connsiteY30" fmla="*/ 783950 h 1380695"/>
              <a:gd name="connsiteX31" fmla="*/ 1422215 w 1466460"/>
              <a:gd name="connsiteY31" fmla="*/ 695460 h 1380695"/>
              <a:gd name="connsiteX32" fmla="*/ 1407467 w 1466460"/>
              <a:gd name="connsiteY32" fmla="*/ 621718 h 1380695"/>
              <a:gd name="connsiteX33" fmla="*/ 1407467 w 1466460"/>
              <a:gd name="connsiteY33" fmla="*/ 297253 h 1380695"/>
              <a:gd name="connsiteX34" fmla="*/ 1392718 w 1466460"/>
              <a:gd name="connsiteY34" fmla="*/ 179266 h 1380695"/>
              <a:gd name="connsiteX35" fmla="*/ 1363222 w 1466460"/>
              <a:gd name="connsiteY35" fmla="*/ 135021 h 1380695"/>
              <a:gd name="connsiteX36" fmla="*/ 1348473 w 1466460"/>
              <a:gd name="connsiteY36" fmla="*/ 90776 h 1380695"/>
              <a:gd name="connsiteX37" fmla="*/ 1259983 w 1466460"/>
              <a:gd name="connsiteY37" fmla="*/ 17034 h 1380695"/>
              <a:gd name="connsiteX38" fmla="*/ 1215738 w 1466460"/>
              <a:gd name="connsiteY38" fmla="*/ 2286 h 1380695"/>
              <a:gd name="connsiteX39" fmla="*/ 920770 w 1466460"/>
              <a:gd name="connsiteY39" fmla="*/ 2286 h 1380695"/>
              <a:gd name="connsiteX40" fmla="*/ 640551 w 1466460"/>
              <a:gd name="connsiteY40" fmla="*/ 17034 h 1380695"/>
              <a:gd name="connsiteX41" fmla="*/ 552060 w 1466460"/>
              <a:gd name="connsiteY41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34936 w 1466460"/>
              <a:gd name="connsiteY14" fmla="*/ 1138318 h 1380695"/>
              <a:gd name="connsiteX15" fmla="*/ 3837 w 1466460"/>
              <a:gd name="connsiteY15" fmla="*/ 1269530 h 1380695"/>
              <a:gd name="connsiteX16" fmla="*/ 57959 w 1466460"/>
              <a:gd name="connsiteY16" fmla="*/ 1375593 h 1380695"/>
              <a:gd name="connsiteX17" fmla="*/ 330835 w 1466460"/>
              <a:gd name="connsiteY17" fmla="*/ 1300144 h 1380695"/>
              <a:gd name="connsiteX18" fmla="*/ 375080 w 1466460"/>
              <a:gd name="connsiteY18" fmla="*/ 1329641 h 1380695"/>
              <a:gd name="connsiteX19" fmla="*/ 566809 w 1466460"/>
              <a:gd name="connsiteY19" fmla="*/ 1329641 h 1380695"/>
              <a:gd name="connsiteX20" fmla="*/ 802783 w 1466460"/>
              <a:gd name="connsiteY20" fmla="*/ 1344389 h 1380695"/>
              <a:gd name="connsiteX21" fmla="*/ 979764 w 1466460"/>
              <a:gd name="connsiteY21" fmla="*/ 1314892 h 1380695"/>
              <a:gd name="connsiteX22" fmla="*/ 1068254 w 1466460"/>
              <a:gd name="connsiteY22" fmla="*/ 1255899 h 1380695"/>
              <a:gd name="connsiteX23" fmla="*/ 1186241 w 1466460"/>
              <a:gd name="connsiteY23" fmla="*/ 1123163 h 1380695"/>
              <a:gd name="connsiteX24" fmla="*/ 1274731 w 1466460"/>
              <a:gd name="connsiteY24" fmla="*/ 1064170 h 1380695"/>
              <a:gd name="connsiteX25" fmla="*/ 1363222 w 1466460"/>
              <a:gd name="connsiteY25" fmla="*/ 1005176 h 1380695"/>
              <a:gd name="connsiteX26" fmla="*/ 1407467 w 1466460"/>
              <a:gd name="connsiteY26" fmla="*/ 975679 h 1380695"/>
              <a:gd name="connsiteX27" fmla="*/ 1436964 w 1466460"/>
              <a:gd name="connsiteY27" fmla="*/ 931434 h 1380695"/>
              <a:gd name="connsiteX28" fmla="*/ 1466460 w 1466460"/>
              <a:gd name="connsiteY28" fmla="*/ 842944 h 1380695"/>
              <a:gd name="connsiteX29" fmla="*/ 1451712 w 1466460"/>
              <a:gd name="connsiteY29" fmla="*/ 783950 h 1380695"/>
              <a:gd name="connsiteX30" fmla="*/ 1422215 w 1466460"/>
              <a:gd name="connsiteY30" fmla="*/ 695460 h 1380695"/>
              <a:gd name="connsiteX31" fmla="*/ 1407467 w 1466460"/>
              <a:gd name="connsiteY31" fmla="*/ 621718 h 1380695"/>
              <a:gd name="connsiteX32" fmla="*/ 1407467 w 1466460"/>
              <a:gd name="connsiteY32" fmla="*/ 297253 h 1380695"/>
              <a:gd name="connsiteX33" fmla="*/ 1392718 w 1466460"/>
              <a:gd name="connsiteY33" fmla="*/ 179266 h 1380695"/>
              <a:gd name="connsiteX34" fmla="*/ 1363222 w 1466460"/>
              <a:gd name="connsiteY34" fmla="*/ 135021 h 1380695"/>
              <a:gd name="connsiteX35" fmla="*/ 1348473 w 1466460"/>
              <a:gd name="connsiteY35" fmla="*/ 90776 h 1380695"/>
              <a:gd name="connsiteX36" fmla="*/ 1259983 w 1466460"/>
              <a:gd name="connsiteY36" fmla="*/ 17034 h 1380695"/>
              <a:gd name="connsiteX37" fmla="*/ 1215738 w 1466460"/>
              <a:gd name="connsiteY37" fmla="*/ 2286 h 1380695"/>
              <a:gd name="connsiteX38" fmla="*/ 920770 w 1466460"/>
              <a:gd name="connsiteY38" fmla="*/ 2286 h 1380695"/>
              <a:gd name="connsiteX39" fmla="*/ 640551 w 1466460"/>
              <a:gd name="connsiteY39" fmla="*/ 17034 h 1380695"/>
              <a:gd name="connsiteX40" fmla="*/ 552060 w 1466460"/>
              <a:gd name="connsiteY40" fmla="*/ 31782 h 1380695"/>
              <a:gd name="connsiteX0" fmla="*/ 632505 w 1546905"/>
              <a:gd name="connsiteY0" fmla="*/ 31782 h 1380695"/>
              <a:gd name="connsiteX1" fmla="*/ 544015 w 1546905"/>
              <a:gd name="connsiteY1" fmla="*/ 17034 h 1380695"/>
              <a:gd name="connsiteX2" fmla="*/ 455525 w 1546905"/>
              <a:gd name="connsiteY2" fmla="*/ 46531 h 1380695"/>
              <a:gd name="connsiteX3" fmla="*/ 426028 w 1546905"/>
              <a:gd name="connsiteY3" fmla="*/ 90776 h 1380695"/>
              <a:gd name="connsiteX4" fmla="*/ 381783 w 1546905"/>
              <a:gd name="connsiteY4" fmla="*/ 105524 h 1380695"/>
              <a:gd name="connsiteX5" fmla="*/ 337538 w 1546905"/>
              <a:gd name="connsiteY5" fmla="*/ 135021 h 1380695"/>
              <a:gd name="connsiteX6" fmla="*/ 308041 w 1546905"/>
              <a:gd name="connsiteY6" fmla="*/ 179266 h 1380695"/>
              <a:gd name="connsiteX7" fmla="*/ 234299 w 1546905"/>
              <a:gd name="connsiteY7" fmla="*/ 253008 h 1380695"/>
              <a:gd name="connsiteX8" fmla="*/ 219551 w 1546905"/>
              <a:gd name="connsiteY8" fmla="*/ 297253 h 1380695"/>
              <a:gd name="connsiteX9" fmla="*/ 190054 w 1546905"/>
              <a:gd name="connsiteY9" fmla="*/ 341499 h 1380695"/>
              <a:gd name="connsiteX10" fmla="*/ 175305 w 1546905"/>
              <a:gd name="connsiteY10" fmla="*/ 400492 h 1380695"/>
              <a:gd name="connsiteX11" fmla="*/ 190054 w 1546905"/>
              <a:gd name="connsiteY11" fmla="*/ 459486 h 1380695"/>
              <a:gd name="connsiteX12" fmla="*/ 204802 w 1546905"/>
              <a:gd name="connsiteY12" fmla="*/ 503731 h 1380695"/>
              <a:gd name="connsiteX13" fmla="*/ 219551 w 1546905"/>
              <a:gd name="connsiteY13" fmla="*/ 621718 h 1380695"/>
              <a:gd name="connsiteX14" fmla="*/ 22545 w 1546905"/>
              <a:gd name="connsiteY14" fmla="*/ 1138318 h 1380695"/>
              <a:gd name="connsiteX15" fmla="*/ 84282 w 1546905"/>
              <a:gd name="connsiteY15" fmla="*/ 1269530 h 1380695"/>
              <a:gd name="connsiteX16" fmla="*/ 138404 w 1546905"/>
              <a:gd name="connsiteY16" fmla="*/ 1375593 h 1380695"/>
              <a:gd name="connsiteX17" fmla="*/ 411280 w 1546905"/>
              <a:gd name="connsiteY17" fmla="*/ 1300144 h 1380695"/>
              <a:gd name="connsiteX18" fmla="*/ 455525 w 1546905"/>
              <a:gd name="connsiteY18" fmla="*/ 1329641 h 1380695"/>
              <a:gd name="connsiteX19" fmla="*/ 647254 w 1546905"/>
              <a:gd name="connsiteY19" fmla="*/ 1329641 h 1380695"/>
              <a:gd name="connsiteX20" fmla="*/ 883228 w 1546905"/>
              <a:gd name="connsiteY20" fmla="*/ 1344389 h 1380695"/>
              <a:gd name="connsiteX21" fmla="*/ 1060209 w 1546905"/>
              <a:gd name="connsiteY21" fmla="*/ 1314892 h 1380695"/>
              <a:gd name="connsiteX22" fmla="*/ 1148699 w 1546905"/>
              <a:gd name="connsiteY22" fmla="*/ 1255899 h 1380695"/>
              <a:gd name="connsiteX23" fmla="*/ 1266686 w 1546905"/>
              <a:gd name="connsiteY23" fmla="*/ 1123163 h 1380695"/>
              <a:gd name="connsiteX24" fmla="*/ 1355176 w 1546905"/>
              <a:gd name="connsiteY24" fmla="*/ 1064170 h 1380695"/>
              <a:gd name="connsiteX25" fmla="*/ 1443667 w 1546905"/>
              <a:gd name="connsiteY25" fmla="*/ 1005176 h 1380695"/>
              <a:gd name="connsiteX26" fmla="*/ 1487912 w 1546905"/>
              <a:gd name="connsiteY26" fmla="*/ 975679 h 1380695"/>
              <a:gd name="connsiteX27" fmla="*/ 1517409 w 1546905"/>
              <a:gd name="connsiteY27" fmla="*/ 931434 h 1380695"/>
              <a:gd name="connsiteX28" fmla="*/ 1546905 w 1546905"/>
              <a:gd name="connsiteY28" fmla="*/ 842944 h 1380695"/>
              <a:gd name="connsiteX29" fmla="*/ 1532157 w 1546905"/>
              <a:gd name="connsiteY29" fmla="*/ 783950 h 1380695"/>
              <a:gd name="connsiteX30" fmla="*/ 1502660 w 1546905"/>
              <a:gd name="connsiteY30" fmla="*/ 695460 h 1380695"/>
              <a:gd name="connsiteX31" fmla="*/ 1487912 w 1546905"/>
              <a:gd name="connsiteY31" fmla="*/ 621718 h 1380695"/>
              <a:gd name="connsiteX32" fmla="*/ 1487912 w 1546905"/>
              <a:gd name="connsiteY32" fmla="*/ 297253 h 1380695"/>
              <a:gd name="connsiteX33" fmla="*/ 1473163 w 1546905"/>
              <a:gd name="connsiteY33" fmla="*/ 179266 h 1380695"/>
              <a:gd name="connsiteX34" fmla="*/ 1443667 w 1546905"/>
              <a:gd name="connsiteY34" fmla="*/ 135021 h 1380695"/>
              <a:gd name="connsiteX35" fmla="*/ 1428918 w 1546905"/>
              <a:gd name="connsiteY35" fmla="*/ 90776 h 1380695"/>
              <a:gd name="connsiteX36" fmla="*/ 1340428 w 1546905"/>
              <a:gd name="connsiteY36" fmla="*/ 17034 h 1380695"/>
              <a:gd name="connsiteX37" fmla="*/ 1296183 w 1546905"/>
              <a:gd name="connsiteY37" fmla="*/ 2286 h 1380695"/>
              <a:gd name="connsiteX38" fmla="*/ 1001215 w 1546905"/>
              <a:gd name="connsiteY38" fmla="*/ 2286 h 1380695"/>
              <a:gd name="connsiteX39" fmla="*/ 720996 w 1546905"/>
              <a:gd name="connsiteY39" fmla="*/ 17034 h 1380695"/>
              <a:gd name="connsiteX40" fmla="*/ 632505 w 1546905"/>
              <a:gd name="connsiteY40" fmla="*/ 31782 h 1380695"/>
              <a:gd name="connsiteX0" fmla="*/ 706777 w 1621177"/>
              <a:gd name="connsiteY0" fmla="*/ 31782 h 1380695"/>
              <a:gd name="connsiteX1" fmla="*/ 618287 w 1621177"/>
              <a:gd name="connsiteY1" fmla="*/ 17034 h 1380695"/>
              <a:gd name="connsiteX2" fmla="*/ 529797 w 1621177"/>
              <a:gd name="connsiteY2" fmla="*/ 46531 h 1380695"/>
              <a:gd name="connsiteX3" fmla="*/ 500300 w 1621177"/>
              <a:gd name="connsiteY3" fmla="*/ 90776 h 1380695"/>
              <a:gd name="connsiteX4" fmla="*/ 456055 w 1621177"/>
              <a:gd name="connsiteY4" fmla="*/ 105524 h 1380695"/>
              <a:gd name="connsiteX5" fmla="*/ 411810 w 1621177"/>
              <a:gd name="connsiteY5" fmla="*/ 135021 h 1380695"/>
              <a:gd name="connsiteX6" fmla="*/ 382313 w 1621177"/>
              <a:gd name="connsiteY6" fmla="*/ 179266 h 1380695"/>
              <a:gd name="connsiteX7" fmla="*/ 308571 w 1621177"/>
              <a:gd name="connsiteY7" fmla="*/ 253008 h 1380695"/>
              <a:gd name="connsiteX8" fmla="*/ 293823 w 1621177"/>
              <a:gd name="connsiteY8" fmla="*/ 297253 h 1380695"/>
              <a:gd name="connsiteX9" fmla="*/ 264326 w 1621177"/>
              <a:gd name="connsiteY9" fmla="*/ 341499 h 1380695"/>
              <a:gd name="connsiteX10" fmla="*/ 249577 w 1621177"/>
              <a:gd name="connsiteY10" fmla="*/ 400492 h 1380695"/>
              <a:gd name="connsiteX11" fmla="*/ 264326 w 1621177"/>
              <a:gd name="connsiteY11" fmla="*/ 459486 h 1380695"/>
              <a:gd name="connsiteX12" fmla="*/ 279074 w 1621177"/>
              <a:gd name="connsiteY12" fmla="*/ 503731 h 1380695"/>
              <a:gd name="connsiteX13" fmla="*/ 293823 w 1621177"/>
              <a:gd name="connsiteY13" fmla="*/ 621718 h 1380695"/>
              <a:gd name="connsiteX14" fmla="*/ 96817 w 1621177"/>
              <a:gd name="connsiteY14" fmla="*/ 1138318 h 1380695"/>
              <a:gd name="connsiteX15" fmla="*/ 19310 w 1621177"/>
              <a:gd name="connsiteY15" fmla="*/ 1269530 h 1380695"/>
              <a:gd name="connsiteX16" fmla="*/ 212676 w 1621177"/>
              <a:gd name="connsiteY16" fmla="*/ 1375593 h 1380695"/>
              <a:gd name="connsiteX17" fmla="*/ 485552 w 1621177"/>
              <a:gd name="connsiteY17" fmla="*/ 1300144 h 1380695"/>
              <a:gd name="connsiteX18" fmla="*/ 529797 w 1621177"/>
              <a:gd name="connsiteY18" fmla="*/ 1329641 h 1380695"/>
              <a:gd name="connsiteX19" fmla="*/ 721526 w 1621177"/>
              <a:gd name="connsiteY19" fmla="*/ 1329641 h 1380695"/>
              <a:gd name="connsiteX20" fmla="*/ 957500 w 1621177"/>
              <a:gd name="connsiteY20" fmla="*/ 1344389 h 1380695"/>
              <a:gd name="connsiteX21" fmla="*/ 1134481 w 1621177"/>
              <a:gd name="connsiteY21" fmla="*/ 1314892 h 1380695"/>
              <a:gd name="connsiteX22" fmla="*/ 1222971 w 1621177"/>
              <a:gd name="connsiteY22" fmla="*/ 1255899 h 1380695"/>
              <a:gd name="connsiteX23" fmla="*/ 1340958 w 1621177"/>
              <a:gd name="connsiteY23" fmla="*/ 1123163 h 1380695"/>
              <a:gd name="connsiteX24" fmla="*/ 1429448 w 1621177"/>
              <a:gd name="connsiteY24" fmla="*/ 1064170 h 1380695"/>
              <a:gd name="connsiteX25" fmla="*/ 1517939 w 1621177"/>
              <a:gd name="connsiteY25" fmla="*/ 1005176 h 1380695"/>
              <a:gd name="connsiteX26" fmla="*/ 1562184 w 1621177"/>
              <a:gd name="connsiteY26" fmla="*/ 975679 h 1380695"/>
              <a:gd name="connsiteX27" fmla="*/ 1591681 w 1621177"/>
              <a:gd name="connsiteY27" fmla="*/ 931434 h 1380695"/>
              <a:gd name="connsiteX28" fmla="*/ 1621177 w 1621177"/>
              <a:gd name="connsiteY28" fmla="*/ 842944 h 1380695"/>
              <a:gd name="connsiteX29" fmla="*/ 1606429 w 1621177"/>
              <a:gd name="connsiteY29" fmla="*/ 783950 h 1380695"/>
              <a:gd name="connsiteX30" fmla="*/ 1576932 w 1621177"/>
              <a:gd name="connsiteY30" fmla="*/ 695460 h 1380695"/>
              <a:gd name="connsiteX31" fmla="*/ 1562184 w 1621177"/>
              <a:gd name="connsiteY31" fmla="*/ 621718 h 1380695"/>
              <a:gd name="connsiteX32" fmla="*/ 1562184 w 1621177"/>
              <a:gd name="connsiteY32" fmla="*/ 297253 h 1380695"/>
              <a:gd name="connsiteX33" fmla="*/ 1547435 w 1621177"/>
              <a:gd name="connsiteY33" fmla="*/ 179266 h 1380695"/>
              <a:gd name="connsiteX34" fmla="*/ 1517939 w 1621177"/>
              <a:gd name="connsiteY34" fmla="*/ 135021 h 1380695"/>
              <a:gd name="connsiteX35" fmla="*/ 1503190 w 1621177"/>
              <a:gd name="connsiteY35" fmla="*/ 90776 h 1380695"/>
              <a:gd name="connsiteX36" fmla="*/ 1414700 w 1621177"/>
              <a:gd name="connsiteY36" fmla="*/ 17034 h 1380695"/>
              <a:gd name="connsiteX37" fmla="*/ 1370455 w 1621177"/>
              <a:gd name="connsiteY37" fmla="*/ 2286 h 1380695"/>
              <a:gd name="connsiteX38" fmla="*/ 1075487 w 1621177"/>
              <a:gd name="connsiteY38" fmla="*/ 2286 h 1380695"/>
              <a:gd name="connsiteX39" fmla="*/ 795268 w 1621177"/>
              <a:gd name="connsiteY39" fmla="*/ 17034 h 1380695"/>
              <a:gd name="connsiteX40" fmla="*/ 706777 w 1621177"/>
              <a:gd name="connsiteY40" fmla="*/ 31782 h 1380695"/>
              <a:gd name="connsiteX0" fmla="*/ 706777 w 1621177"/>
              <a:gd name="connsiteY0" fmla="*/ 31782 h 1378975"/>
              <a:gd name="connsiteX1" fmla="*/ 618287 w 1621177"/>
              <a:gd name="connsiteY1" fmla="*/ 17034 h 1378975"/>
              <a:gd name="connsiteX2" fmla="*/ 529797 w 1621177"/>
              <a:gd name="connsiteY2" fmla="*/ 46531 h 1378975"/>
              <a:gd name="connsiteX3" fmla="*/ 500300 w 1621177"/>
              <a:gd name="connsiteY3" fmla="*/ 90776 h 1378975"/>
              <a:gd name="connsiteX4" fmla="*/ 456055 w 1621177"/>
              <a:gd name="connsiteY4" fmla="*/ 105524 h 1378975"/>
              <a:gd name="connsiteX5" fmla="*/ 411810 w 1621177"/>
              <a:gd name="connsiteY5" fmla="*/ 135021 h 1378975"/>
              <a:gd name="connsiteX6" fmla="*/ 382313 w 1621177"/>
              <a:gd name="connsiteY6" fmla="*/ 179266 h 1378975"/>
              <a:gd name="connsiteX7" fmla="*/ 308571 w 1621177"/>
              <a:gd name="connsiteY7" fmla="*/ 253008 h 1378975"/>
              <a:gd name="connsiteX8" fmla="*/ 293823 w 1621177"/>
              <a:gd name="connsiteY8" fmla="*/ 297253 h 1378975"/>
              <a:gd name="connsiteX9" fmla="*/ 264326 w 1621177"/>
              <a:gd name="connsiteY9" fmla="*/ 341499 h 1378975"/>
              <a:gd name="connsiteX10" fmla="*/ 249577 w 1621177"/>
              <a:gd name="connsiteY10" fmla="*/ 400492 h 1378975"/>
              <a:gd name="connsiteX11" fmla="*/ 264326 w 1621177"/>
              <a:gd name="connsiteY11" fmla="*/ 459486 h 1378975"/>
              <a:gd name="connsiteX12" fmla="*/ 279074 w 1621177"/>
              <a:gd name="connsiteY12" fmla="*/ 503731 h 1378975"/>
              <a:gd name="connsiteX13" fmla="*/ 293823 w 1621177"/>
              <a:gd name="connsiteY13" fmla="*/ 621718 h 1378975"/>
              <a:gd name="connsiteX14" fmla="*/ 96817 w 1621177"/>
              <a:gd name="connsiteY14" fmla="*/ 1138318 h 1378975"/>
              <a:gd name="connsiteX15" fmla="*/ 19310 w 1621177"/>
              <a:gd name="connsiteY15" fmla="*/ 1320438 h 1378975"/>
              <a:gd name="connsiteX16" fmla="*/ 212676 w 1621177"/>
              <a:gd name="connsiteY16" fmla="*/ 1375593 h 1378975"/>
              <a:gd name="connsiteX17" fmla="*/ 485552 w 1621177"/>
              <a:gd name="connsiteY17" fmla="*/ 1300144 h 1378975"/>
              <a:gd name="connsiteX18" fmla="*/ 529797 w 1621177"/>
              <a:gd name="connsiteY18" fmla="*/ 1329641 h 1378975"/>
              <a:gd name="connsiteX19" fmla="*/ 721526 w 1621177"/>
              <a:gd name="connsiteY19" fmla="*/ 1329641 h 1378975"/>
              <a:gd name="connsiteX20" fmla="*/ 957500 w 1621177"/>
              <a:gd name="connsiteY20" fmla="*/ 1344389 h 1378975"/>
              <a:gd name="connsiteX21" fmla="*/ 1134481 w 1621177"/>
              <a:gd name="connsiteY21" fmla="*/ 1314892 h 1378975"/>
              <a:gd name="connsiteX22" fmla="*/ 1222971 w 1621177"/>
              <a:gd name="connsiteY22" fmla="*/ 1255899 h 1378975"/>
              <a:gd name="connsiteX23" fmla="*/ 1340958 w 1621177"/>
              <a:gd name="connsiteY23" fmla="*/ 1123163 h 1378975"/>
              <a:gd name="connsiteX24" fmla="*/ 1429448 w 1621177"/>
              <a:gd name="connsiteY24" fmla="*/ 1064170 h 1378975"/>
              <a:gd name="connsiteX25" fmla="*/ 1517939 w 1621177"/>
              <a:gd name="connsiteY25" fmla="*/ 1005176 h 1378975"/>
              <a:gd name="connsiteX26" fmla="*/ 1562184 w 1621177"/>
              <a:gd name="connsiteY26" fmla="*/ 975679 h 1378975"/>
              <a:gd name="connsiteX27" fmla="*/ 1591681 w 1621177"/>
              <a:gd name="connsiteY27" fmla="*/ 931434 h 1378975"/>
              <a:gd name="connsiteX28" fmla="*/ 1621177 w 1621177"/>
              <a:gd name="connsiteY28" fmla="*/ 842944 h 1378975"/>
              <a:gd name="connsiteX29" fmla="*/ 1606429 w 1621177"/>
              <a:gd name="connsiteY29" fmla="*/ 783950 h 1378975"/>
              <a:gd name="connsiteX30" fmla="*/ 1576932 w 1621177"/>
              <a:gd name="connsiteY30" fmla="*/ 695460 h 1378975"/>
              <a:gd name="connsiteX31" fmla="*/ 1562184 w 1621177"/>
              <a:gd name="connsiteY31" fmla="*/ 621718 h 1378975"/>
              <a:gd name="connsiteX32" fmla="*/ 1562184 w 1621177"/>
              <a:gd name="connsiteY32" fmla="*/ 297253 h 1378975"/>
              <a:gd name="connsiteX33" fmla="*/ 1547435 w 1621177"/>
              <a:gd name="connsiteY33" fmla="*/ 179266 h 1378975"/>
              <a:gd name="connsiteX34" fmla="*/ 1517939 w 1621177"/>
              <a:gd name="connsiteY34" fmla="*/ 135021 h 1378975"/>
              <a:gd name="connsiteX35" fmla="*/ 1503190 w 1621177"/>
              <a:gd name="connsiteY35" fmla="*/ 90776 h 1378975"/>
              <a:gd name="connsiteX36" fmla="*/ 1414700 w 1621177"/>
              <a:gd name="connsiteY36" fmla="*/ 17034 h 1378975"/>
              <a:gd name="connsiteX37" fmla="*/ 1370455 w 1621177"/>
              <a:gd name="connsiteY37" fmla="*/ 2286 h 1378975"/>
              <a:gd name="connsiteX38" fmla="*/ 1075487 w 1621177"/>
              <a:gd name="connsiteY38" fmla="*/ 2286 h 1378975"/>
              <a:gd name="connsiteX39" fmla="*/ 795268 w 1621177"/>
              <a:gd name="connsiteY39" fmla="*/ 17034 h 1378975"/>
              <a:gd name="connsiteX40" fmla="*/ 706777 w 1621177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90051 w 1628915"/>
              <a:gd name="connsiteY6" fmla="*/ 179266 h 1378975"/>
              <a:gd name="connsiteX7" fmla="*/ 316309 w 1628915"/>
              <a:gd name="connsiteY7" fmla="*/ 253008 h 1378975"/>
              <a:gd name="connsiteX8" fmla="*/ 301561 w 1628915"/>
              <a:gd name="connsiteY8" fmla="*/ 297253 h 1378975"/>
              <a:gd name="connsiteX9" fmla="*/ 272064 w 1628915"/>
              <a:gd name="connsiteY9" fmla="*/ 341499 h 1378975"/>
              <a:gd name="connsiteX10" fmla="*/ 257315 w 1628915"/>
              <a:gd name="connsiteY10" fmla="*/ 400492 h 1378975"/>
              <a:gd name="connsiteX11" fmla="*/ 272064 w 1628915"/>
              <a:gd name="connsiteY11" fmla="*/ 459486 h 1378975"/>
              <a:gd name="connsiteX12" fmla="*/ 286812 w 1628915"/>
              <a:gd name="connsiteY12" fmla="*/ 503731 h 1378975"/>
              <a:gd name="connsiteX13" fmla="*/ 301561 w 1628915"/>
              <a:gd name="connsiteY13" fmla="*/ 621718 h 1378975"/>
              <a:gd name="connsiteX14" fmla="*/ 58127 w 1628915"/>
              <a:gd name="connsiteY14" fmla="*/ 1138318 h 1378975"/>
              <a:gd name="connsiteX15" fmla="*/ 27048 w 1628915"/>
              <a:gd name="connsiteY15" fmla="*/ 1320438 h 1378975"/>
              <a:gd name="connsiteX16" fmla="*/ 220414 w 1628915"/>
              <a:gd name="connsiteY16" fmla="*/ 1375593 h 1378975"/>
              <a:gd name="connsiteX17" fmla="*/ 493290 w 1628915"/>
              <a:gd name="connsiteY17" fmla="*/ 1300144 h 1378975"/>
              <a:gd name="connsiteX18" fmla="*/ 537535 w 1628915"/>
              <a:gd name="connsiteY18" fmla="*/ 1329641 h 1378975"/>
              <a:gd name="connsiteX19" fmla="*/ 729264 w 1628915"/>
              <a:gd name="connsiteY19" fmla="*/ 1329641 h 1378975"/>
              <a:gd name="connsiteX20" fmla="*/ 965238 w 1628915"/>
              <a:gd name="connsiteY20" fmla="*/ 1344389 h 1378975"/>
              <a:gd name="connsiteX21" fmla="*/ 1142219 w 1628915"/>
              <a:gd name="connsiteY21" fmla="*/ 1314892 h 1378975"/>
              <a:gd name="connsiteX22" fmla="*/ 1230709 w 1628915"/>
              <a:gd name="connsiteY22" fmla="*/ 1255899 h 1378975"/>
              <a:gd name="connsiteX23" fmla="*/ 1348696 w 1628915"/>
              <a:gd name="connsiteY23" fmla="*/ 1123163 h 1378975"/>
              <a:gd name="connsiteX24" fmla="*/ 1437186 w 1628915"/>
              <a:gd name="connsiteY24" fmla="*/ 1064170 h 1378975"/>
              <a:gd name="connsiteX25" fmla="*/ 1525677 w 1628915"/>
              <a:gd name="connsiteY25" fmla="*/ 1005176 h 1378975"/>
              <a:gd name="connsiteX26" fmla="*/ 1569922 w 1628915"/>
              <a:gd name="connsiteY26" fmla="*/ 975679 h 1378975"/>
              <a:gd name="connsiteX27" fmla="*/ 1599419 w 1628915"/>
              <a:gd name="connsiteY27" fmla="*/ 931434 h 1378975"/>
              <a:gd name="connsiteX28" fmla="*/ 1628915 w 1628915"/>
              <a:gd name="connsiteY28" fmla="*/ 842944 h 1378975"/>
              <a:gd name="connsiteX29" fmla="*/ 1614167 w 1628915"/>
              <a:gd name="connsiteY29" fmla="*/ 783950 h 1378975"/>
              <a:gd name="connsiteX30" fmla="*/ 1584670 w 1628915"/>
              <a:gd name="connsiteY30" fmla="*/ 695460 h 1378975"/>
              <a:gd name="connsiteX31" fmla="*/ 1569922 w 1628915"/>
              <a:gd name="connsiteY31" fmla="*/ 621718 h 1378975"/>
              <a:gd name="connsiteX32" fmla="*/ 1569922 w 1628915"/>
              <a:gd name="connsiteY32" fmla="*/ 297253 h 1378975"/>
              <a:gd name="connsiteX33" fmla="*/ 1555173 w 1628915"/>
              <a:gd name="connsiteY33" fmla="*/ 179266 h 1378975"/>
              <a:gd name="connsiteX34" fmla="*/ 1525677 w 1628915"/>
              <a:gd name="connsiteY34" fmla="*/ 135021 h 1378975"/>
              <a:gd name="connsiteX35" fmla="*/ 1510928 w 1628915"/>
              <a:gd name="connsiteY35" fmla="*/ 90776 h 1378975"/>
              <a:gd name="connsiteX36" fmla="*/ 1422438 w 1628915"/>
              <a:gd name="connsiteY36" fmla="*/ 17034 h 1378975"/>
              <a:gd name="connsiteX37" fmla="*/ 1378193 w 1628915"/>
              <a:gd name="connsiteY37" fmla="*/ 2286 h 1378975"/>
              <a:gd name="connsiteX38" fmla="*/ 1083225 w 1628915"/>
              <a:gd name="connsiteY38" fmla="*/ 2286 h 1378975"/>
              <a:gd name="connsiteX39" fmla="*/ 803006 w 1628915"/>
              <a:gd name="connsiteY39" fmla="*/ 17034 h 1378975"/>
              <a:gd name="connsiteX40" fmla="*/ 714515 w 1628915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16309 w 1628915"/>
              <a:gd name="connsiteY6" fmla="*/ 253008 h 1378975"/>
              <a:gd name="connsiteX7" fmla="*/ 301561 w 1628915"/>
              <a:gd name="connsiteY7" fmla="*/ 297253 h 1378975"/>
              <a:gd name="connsiteX8" fmla="*/ 272064 w 1628915"/>
              <a:gd name="connsiteY8" fmla="*/ 341499 h 1378975"/>
              <a:gd name="connsiteX9" fmla="*/ 257315 w 1628915"/>
              <a:gd name="connsiteY9" fmla="*/ 400492 h 1378975"/>
              <a:gd name="connsiteX10" fmla="*/ 272064 w 1628915"/>
              <a:gd name="connsiteY10" fmla="*/ 459486 h 1378975"/>
              <a:gd name="connsiteX11" fmla="*/ 286812 w 1628915"/>
              <a:gd name="connsiteY11" fmla="*/ 503731 h 1378975"/>
              <a:gd name="connsiteX12" fmla="*/ 301561 w 1628915"/>
              <a:gd name="connsiteY12" fmla="*/ 621718 h 1378975"/>
              <a:gd name="connsiteX13" fmla="*/ 58127 w 1628915"/>
              <a:gd name="connsiteY13" fmla="*/ 1138318 h 1378975"/>
              <a:gd name="connsiteX14" fmla="*/ 27048 w 1628915"/>
              <a:gd name="connsiteY14" fmla="*/ 1320438 h 1378975"/>
              <a:gd name="connsiteX15" fmla="*/ 220414 w 1628915"/>
              <a:gd name="connsiteY15" fmla="*/ 1375593 h 1378975"/>
              <a:gd name="connsiteX16" fmla="*/ 493290 w 1628915"/>
              <a:gd name="connsiteY16" fmla="*/ 1300144 h 1378975"/>
              <a:gd name="connsiteX17" fmla="*/ 537535 w 1628915"/>
              <a:gd name="connsiteY17" fmla="*/ 1329641 h 1378975"/>
              <a:gd name="connsiteX18" fmla="*/ 729264 w 1628915"/>
              <a:gd name="connsiteY18" fmla="*/ 1329641 h 1378975"/>
              <a:gd name="connsiteX19" fmla="*/ 965238 w 1628915"/>
              <a:gd name="connsiteY19" fmla="*/ 1344389 h 1378975"/>
              <a:gd name="connsiteX20" fmla="*/ 1142219 w 1628915"/>
              <a:gd name="connsiteY20" fmla="*/ 1314892 h 1378975"/>
              <a:gd name="connsiteX21" fmla="*/ 1230709 w 1628915"/>
              <a:gd name="connsiteY21" fmla="*/ 1255899 h 1378975"/>
              <a:gd name="connsiteX22" fmla="*/ 1348696 w 1628915"/>
              <a:gd name="connsiteY22" fmla="*/ 1123163 h 1378975"/>
              <a:gd name="connsiteX23" fmla="*/ 1437186 w 1628915"/>
              <a:gd name="connsiteY23" fmla="*/ 1064170 h 1378975"/>
              <a:gd name="connsiteX24" fmla="*/ 1525677 w 1628915"/>
              <a:gd name="connsiteY24" fmla="*/ 1005176 h 1378975"/>
              <a:gd name="connsiteX25" fmla="*/ 1569922 w 1628915"/>
              <a:gd name="connsiteY25" fmla="*/ 975679 h 1378975"/>
              <a:gd name="connsiteX26" fmla="*/ 1599419 w 1628915"/>
              <a:gd name="connsiteY26" fmla="*/ 931434 h 1378975"/>
              <a:gd name="connsiteX27" fmla="*/ 1628915 w 1628915"/>
              <a:gd name="connsiteY27" fmla="*/ 842944 h 1378975"/>
              <a:gd name="connsiteX28" fmla="*/ 1614167 w 1628915"/>
              <a:gd name="connsiteY28" fmla="*/ 783950 h 1378975"/>
              <a:gd name="connsiteX29" fmla="*/ 1584670 w 1628915"/>
              <a:gd name="connsiteY29" fmla="*/ 695460 h 1378975"/>
              <a:gd name="connsiteX30" fmla="*/ 1569922 w 1628915"/>
              <a:gd name="connsiteY30" fmla="*/ 621718 h 1378975"/>
              <a:gd name="connsiteX31" fmla="*/ 1569922 w 1628915"/>
              <a:gd name="connsiteY31" fmla="*/ 297253 h 1378975"/>
              <a:gd name="connsiteX32" fmla="*/ 1555173 w 1628915"/>
              <a:gd name="connsiteY32" fmla="*/ 179266 h 1378975"/>
              <a:gd name="connsiteX33" fmla="*/ 1525677 w 1628915"/>
              <a:gd name="connsiteY33" fmla="*/ 135021 h 1378975"/>
              <a:gd name="connsiteX34" fmla="*/ 1510928 w 1628915"/>
              <a:gd name="connsiteY34" fmla="*/ 90776 h 1378975"/>
              <a:gd name="connsiteX35" fmla="*/ 1422438 w 1628915"/>
              <a:gd name="connsiteY35" fmla="*/ 17034 h 1378975"/>
              <a:gd name="connsiteX36" fmla="*/ 1378193 w 1628915"/>
              <a:gd name="connsiteY36" fmla="*/ 2286 h 1378975"/>
              <a:gd name="connsiteX37" fmla="*/ 1083225 w 1628915"/>
              <a:gd name="connsiteY37" fmla="*/ 2286 h 1378975"/>
              <a:gd name="connsiteX38" fmla="*/ 803006 w 1628915"/>
              <a:gd name="connsiteY38" fmla="*/ 17034 h 1378975"/>
              <a:gd name="connsiteX39" fmla="*/ 714515 w 1628915"/>
              <a:gd name="connsiteY39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16309 w 1628915"/>
              <a:gd name="connsiteY5" fmla="*/ 253008 h 1378975"/>
              <a:gd name="connsiteX6" fmla="*/ 301561 w 1628915"/>
              <a:gd name="connsiteY6" fmla="*/ 297253 h 1378975"/>
              <a:gd name="connsiteX7" fmla="*/ 272064 w 1628915"/>
              <a:gd name="connsiteY7" fmla="*/ 341499 h 1378975"/>
              <a:gd name="connsiteX8" fmla="*/ 257315 w 1628915"/>
              <a:gd name="connsiteY8" fmla="*/ 400492 h 1378975"/>
              <a:gd name="connsiteX9" fmla="*/ 272064 w 1628915"/>
              <a:gd name="connsiteY9" fmla="*/ 459486 h 1378975"/>
              <a:gd name="connsiteX10" fmla="*/ 286812 w 1628915"/>
              <a:gd name="connsiteY10" fmla="*/ 503731 h 1378975"/>
              <a:gd name="connsiteX11" fmla="*/ 301561 w 1628915"/>
              <a:gd name="connsiteY11" fmla="*/ 621718 h 1378975"/>
              <a:gd name="connsiteX12" fmla="*/ 58127 w 1628915"/>
              <a:gd name="connsiteY12" fmla="*/ 1138318 h 1378975"/>
              <a:gd name="connsiteX13" fmla="*/ 27048 w 1628915"/>
              <a:gd name="connsiteY13" fmla="*/ 1320438 h 1378975"/>
              <a:gd name="connsiteX14" fmla="*/ 220414 w 1628915"/>
              <a:gd name="connsiteY14" fmla="*/ 1375593 h 1378975"/>
              <a:gd name="connsiteX15" fmla="*/ 493290 w 1628915"/>
              <a:gd name="connsiteY15" fmla="*/ 1300144 h 1378975"/>
              <a:gd name="connsiteX16" fmla="*/ 537535 w 1628915"/>
              <a:gd name="connsiteY16" fmla="*/ 1329641 h 1378975"/>
              <a:gd name="connsiteX17" fmla="*/ 729264 w 1628915"/>
              <a:gd name="connsiteY17" fmla="*/ 1329641 h 1378975"/>
              <a:gd name="connsiteX18" fmla="*/ 965238 w 1628915"/>
              <a:gd name="connsiteY18" fmla="*/ 1344389 h 1378975"/>
              <a:gd name="connsiteX19" fmla="*/ 1142219 w 1628915"/>
              <a:gd name="connsiteY19" fmla="*/ 1314892 h 1378975"/>
              <a:gd name="connsiteX20" fmla="*/ 1230709 w 1628915"/>
              <a:gd name="connsiteY20" fmla="*/ 1255899 h 1378975"/>
              <a:gd name="connsiteX21" fmla="*/ 1348696 w 1628915"/>
              <a:gd name="connsiteY21" fmla="*/ 1123163 h 1378975"/>
              <a:gd name="connsiteX22" fmla="*/ 1437186 w 1628915"/>
              <a:gd name="connsiteY22" fmla="*/ 1064170 h 1378975"/>
              <a:gd name="connsiteX23" fmla="*/ 1525677 w 1628915"/>
              <a:gd name="connsiteY23" fmla="*/ 1005176 h 1378975"/>
              <a:gd name="connsiteX24" fmla="*/ 1569922 w 1628915"/>
              <a:gd name="connsiteY24" fmla="*/ 975679 h 1378975"/>
              <a:gd name="connsiteX25" fmla="*/ 1599419 w 1628915"/>
              <a:gd name="connsiteY25" fmla="*/ 931434 h 1378975"/>
              <a:gd name="connsiteX26" fmla="*/ 1628915 w 1628915"/>
              <a:gd name="connsiteY26" fmla="*/ 842944 h 1378975"/>
              <a:gd name="connsiteX27" fmla="*/ 1614167 w 1628915"/>
              <a:gd name="connsiteY27" fmla="*/ 783950 h 1378975"/>
              <a:gd name="connsiteX28" fmla="*/ 1584670 w 1628915"/>
              <a:gd name="connsiteY28" fmla="*/ 695460 h 1378975"/>
              <a:gd name="connsiteX29" fmla="*/ 1569922 w 1628915"/>
              <a:gd name="connsiteY29" fmla="*/ 621718 h 1378975"/>
              <a:gd name="connsiteX30" fmla="*/ 1569922 w 1628915"/>
              <a:gd name="connsiteY30" fmla="*/ 297253 h 1378975"/>
              <a:gd name="connsiteX31" fmla="*/ 1555173 w 1628915"/>
              <a:gd name="connsiteY31" fmla="*/ 179266 h 1378975"/>
              <a:gd name="connsiteX32" fmla="*/ 1525677 w 1628915"/>
              <a:gd name="connsiteY32" fmla="*/ 135021 h 1378975"/>
              <a:gd name="connsiteX33" fmla="*/ 1510928 w 1628915"/>
              <a:gd name="connsiteY33" fmla="*/ 90776 h 1378975"/>
              <a:gd name="connsiteX34" fmla="*/ 1422438 w 1628915"/>
              <a:gd name="connsiteY34" fmla="*/ 17034 h 1378975"/>
              <a:gd name="connsiteX35" fmla="*/ 1378193 w 1628915"/>
              <a:gd name="connsiteY35" fmla="*/ 2286 h 1378975"/>
              <a:gd name="connsiteX36" fmla="*/ 1083225 w 1628915"/>
              <a:gd name="connsiteY36" fmla="*/ 2286 h 1378975"/>
              <a:gd name="connsiteX37" fmla="*/ 803006 w 1628915"/>
              <a:gd name="connsiteY37" fmla="*/ 17034 h 1378975"/>
              <a:gd name="connsiteX38" fmla="*/ 714515 w 1628915"/>
              <a:gd name="connsiteY38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72064 w 1628915"/>
              <a:gd name="connsiteY6" fmla="*/ 341499 h 1378975"/>
              <a:gd name="connsiteX7" fmla="*/ 257315 w 1628915"/>
              <a:gd name="connsiteY7" fmla="*/ 400492 h 1378975"/>
              <a:gd name="connsiteX8" fmla="*/ 272064 w 1628915"/>
              <a:gd name="connsiteY8" fmla="*/ 459486 h 1378975"/>
              <a:gd name="connsiteX9" fmla="*/ 286812 w 1628915"/>
              <a:gd name="connsiteY9" fmla="*/ 503731 h 1378975"/>
              <a:gd name="connsiteX10" fmla="*/ 301561 w 1628915"/>
              <a:gd name="connsiteY10" fmla="*/ 621718 h 1378975"/>
              <a:gd name="connsiteX11" fmla="*/ 58127 w 1628915"/>
              <a:gd name="connsiteY11" fmla="*/ 1138318 h 1378975"/>
              <a:gd name="connsiteX12" fmla="*/ 27048 w 1628915"/>
              <a:gd name="connsiteY12" fmla="*/ 1320438 h 1378975"/>
              <a:gd name="connsiteX13" fmla="*/ 220414 w 1628915"/>
              <a:gd name="connsiteY13" fmla="*/ 1375593 h 1378975"/>
              <a:gd name="connsiteX14" fmla="*/ 493290 w 1628915"/>
              <a:gd name="connsiteY14" fmla="*/ 1300144 h 1378975"/>
              <a:gd name="connsiteX15" fmla="*/ 537535 w 1628915"/>
              <a:gd name="connsiteY15" fmla="*/ 1329641 h 1378975"/>
              <a:gd name="connsiteX16" fmla="*/ 729264 w 1628915"/>
              <a:gd name="connsiteY16" fmla="*/ 1329641 h 1378975"/>
              <a:gd name="connsiteX17" fmla="*/ 965238 w 1628915"/>
              <a:gd name="connsiteY17" fmla="*/ 1344389 h 1378975"/>
              <a:gd name="connsiteX18" fmla="*/ 1142219 w 1628915"/>
              <a:gd name="connsiteY18" fmla="*/ 1314892 h 1378975"/>
              <a:gd name="connsiteX19" fmla="*/ 1230709 w 1628915"/>
              <a:gd name="connsiteY19" fmla="*/ 1255899 h 1378975"/>
              <a:gd name="connsiteX20" fmla="*/ 1348696 w 1628915"/>
              <a:gd name="connsiteY20" fmla="*/ 1123163 h 1378975"/>
              <a:gd name="connsiteX21" fmla="*/ 1437186 w 1628915"/>
              <a:gd name="connsiteY21" fmla="*/ 1064170 h 1378975"/>
              <a:gd name="connsiteX22" fmla="*/ 1525677 w 1628915"/>
              <a:gd name="connsiteY22" fmla="*/ 1005176 h 1378975"/>
              <a:gd name="connsiteX23" fmla="*/ 1569922 w 1628915"/>
              <a:gd name="connsiteY23" fmla="*/ 975679 h 1378975"/>
              <a:gd name="connsiteX24" fmla="*/ 1599419 w 1628915"/>
              <a:gd name="connsiteY24" fmla="*/ 931434 h 1378975"/>
              <a:gd name="connsiteX25" fmla="*/ 1628915 w 1628915"/>
              <a:gd name="connsiteY25" fmla="*/ 842944 h 1378975"/>
              <a:gd name="connsiteX26" fmla="*/ 1614167 w 1628915"/>
              <a:gd name="connsiteY26" fmla="*/ 783950 h 1378975"/>
              <a:gd name="connsiteX27" fmla="*/ 1584670 w 1628915"/>
              <a:gd name="connsiteY27" fmla="*/ 695460 h 1378975"/>
              <a:gd name="connsiteX28" fmla="*/ 1569922 w 1628915"/>
              <a:gd name="connsiteY28" fmla="*/ 621718 h 1378975"/>
              <a:gd name="connsiteX29" fmla="*/ 1569922 w 1628915"/>
              <a:gd name="connsiteY29" fmla="*/ 297253 h 1378975"/>
              <a:gd name="connsiteX30" fmla="*/ 1555173 w 1628915"/>
              <a:gd name="connsiteY30" fmla="*/ 179266 h 1378975"/>
              <a:gd name="connsiteX31" fmla="*/ 1525677 w 1628915"/>
              <a:gd name="connsiteY31" fmla="*/ 135021 h 1378975"/>
              <a:gd name="connsiteX32" fmla="*/ 1510928 w 1628915"/>
              <a:gd name="connsiteY32" fmla="*/ 90776 h 1378975"/>
              <a:gd name="connsiteX33" fmla="*/ 1422438 w 1628915"/>
              <a:gd name="connsiteY33" fmla="*/ 17034 h 1378975"/>
              <a:gd name="connsiteX34" fmla="*/ 1378193 w 1628915"/>
              <a:gd name="connsiteY34" fmla="*/ 2286 h 1378975"/>
              <a:gd name="connsiteX35" fmla="*/ 1083225 w 1628915"/>
              <a:gd name="connsiteY35" fmla="*/ 2286 h 1378975"/>
              <a:gd name="connsiteX36" fmla="*/ 803006 w 1628915"/>
              <a:gd name="connsiteY36" fmla="*/ 17034 h 1378975"/>
              <a:gd name="connsiteX37" fmla="*/ 714515 w 1628915"/>
              <a:gd name="connsiteY37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57315 w 1628915"/>
              <a:gd name="connsiteY6" fmla="*/ 400492 h 1378975"/>
              <a:gd name="connsiteX7" fmla="*/ 272064 w 1628915"/>
              <a:gd name="connsiteY7" fmla="*/ 459486 h 1378975"/>
              <a:gd name="connsiteX8" fmla="*/ 286812 w 1628915"/>
              <a:gd name="connsiteY8" fmla="*/ 503731 h 1378975"/>
              <a:gd name="connsiteX9" fmla="*/ 301561 w 1628915"/>
              <a:gd name="connsiteY9" fmla="*/ 621718 h 1378975"/>
              <a:gd name="connsiteX10" fmla="*/ 58127 w 1628915"/>
              <a:gd name="connsiteY10" fmla="*/ 1138318 h 1378975"/>
              <a:gd name="connsiteX11" fmla="*/ 27048 w 1628915"/>
              <a:gd name="connsiteY11" fmla="*/ 1320438 h 1378975"/>
              <a:gd name="connsiteX12" fmla="*/ 220414 w 1628915"/>
              <a:gd name="connsiteY12" fmla="*/ 1375593 h 1378975"/>
              <a:gd name="connsiteX13" fmla="*/ 493290 w 1628915"/>
              <a:gd name="connsiteY13" fmla="*/ 1300144 h 1378975"/>
              <a:gd name="connsiteX14" fmla="*/ 537535 w 1628915"/>
              <a:gd name="connsiteY14" fmla="*/ 1329641 h 1378975"/>
              <a:gd name="connsiteX15" fmla="*/ 729264 w 1628915"/>
              <a:gd name="connsiteY15" fmla="*/ 1329641 h 1378975"/>
              <a:gd name="connsiteX16" fmla="*/ 965238 w 1628915"/>
              <a:gd name="connsiteY16" fmla="*/ 1344389 h 1378975"/>
              <a:gd name="connsiteX17" fmla="*/ 1142219 w 1628915"/>
              <a:gd name="connsiteY17" fmla="*/ 1314892 h 1378975"/>
              <a:gd name="connsiteX18" fmla="*/ 1230709 w 1628915"/>
              <a:gd name="connsiteY18" fmla="*/ 1255899 h 1378975"/>
              <a:gd name="connsiteX19" fmla="*/ 1348696 w 1628915"/>
              <a:gd name="connsiteY19" fmla="*/ 1123163 h 1378975"/>
              <a:gd name="connsiteX20" fmla="*/ 1437186 w 1628915"/>
              <a:gd name="connsiteY20" fmla="*/ 1064170 h 1378975"/>
              <a:gd name="connsiteX21" fmla="*/ 1525677 w 1628915"/>
              <a:gd name="connsiteY21" fmla="*/ 1005176 h 1378975"/>
              <a:gd name="connsiteX22" fmla="*/ 1569922 w 1628915"/>
              <a:gd name="connsiteY22" fmla="*/ 975679 h 1378975"/>
              <a:gd name="connsiteX23" fmla="*/ 1599419 w 1628915"/>
              <a:gd name="connsiteY23" fmla="*/ 931434 h 1378975"/>
              <a:gd name="connsiteX24" fmla="*/ 1628915 w 1628915"/>
              <a:gd name="connsiteY24" fmla="*/ 842944 h 1378975"/>
              <a:gd name="connsiteX25" fmla="*/ 1614167 w 1628915"/>
              <a:gd name="connsiteY25" fmla="*/ 783950 h 1378975"/>
              <a:gd name="connsiteX26" fmla="*/ 1584670 w 1628915"/>
              <a:gd name="connsiteY26" fmla="*/ 695460 h 1378975"/>
              <a:gd name="connsiteX27" fmla="*/ 1569922 w 1628915"/>
              <a:gd name="connsiteY27" fmla="*/ 621718 h 1378975"/>
              <a:gd name="connsiteX28" fmla="*/ 1569922 w 1628915"/>
              <a:gd name="connsiteY28" fmla="*/ 297253 h 1378975"/>
              <a:gd name="connsiteX29" fmla="*/ 1555173 w 1628915"/>
              <a:gd name="connsiteY29" fmla="*/ 179266 h 1378975"/>
              <a:gd name="connsiteX30" fmla="*/ 1525677 w 1628915"/>
              <a:gd name="connsiteY30" fmla="*/ 135021 h 1378975"/>
              <a:gd name="connsiteX31" fmla="*/ 1510928 w 1628915"/>
              <a:gd name="connsiteY31" fmla="*/ 90776 h 1378975"/>
              <a:gd name="connsiteX32" fmla="*/ 1422438 w 1628915"/>
              <a:gd name="connsiteY32" fmla="*/ 17034 h 1378975"/>
              <a:gd name="connsiteX33" fmla="*/ 1378193 w 1628915"/>
              <a:gd name="connsiteY33" fmla="*/ 2286 h 1378975"/>
              <a:gd name="connsiteX34" fmla="*/ 1083225 w 1628915"/>
              <a:gd name="connsiteY34" fmla="*/ 2286 h 1378975"/>
              <a:gd name="connsiteX35" fmla="*/ 803006 w 1628915"/>
              <a:gd name="connsiteY35" fmla="*/ 17034 h 1378975"/>
              <a:gd name="connsiteX36" fmla="*/ 714515 w 1628915"/>
              <a:gd name="connsiteY36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257315 w 1628915"/>
              <a:gd name="connsiteY5" fmla="*/ 400492 h 1378975"/>
              <a:gd name="connsiteX6" fmla="*/ 272064 w 1628915"/>
              <a:gd name="connsiteY6" fmla="*/ 459486 h 1378975"/>
              <a:gd name="connsiteX7" fmla="*/ 286812 w 1628915"/>
              <a:gd name="connsiteY7" fmla="*/ 503731 h 1378975"/>
              <a:gd name="connsiteX8" fmla="*/ 301561 w 1628915"/>
              <a:gd name="connsiteY8" fmla="*/ 621718 h 1378975"/>
              <a:gd name="connsiteX9" fmla="*/ 58127 w 1628915"/>
              <a:gd name="connsiteY9" fmla="*/ 1138318 h 1378975"/>
              <a:gd name="connsiteX10" fmla="*/ 27048 w 1628915"/>
              <a:gd name="connsiteY10" fmla="*/ 1320438 h 1378975"/>
              <a:gd name="connsiteX11" fmla="*/ 220414 w 1628915"/>
              <a:gd name="connsiteY11" fmla="*/ 1375593 h 1378975"/>
              <a:gd name="connsiteX12" fmla="*/ 493290 w 1628915"/>
              <a:gd name="connsiteY12" fmla="*/ 1300144 h 1378975"/>
              <a:gd name="connsiteX13" fmla="*/ 537535 w 1628915"/>
              <a:gd name="connsiteY13" fmla="*/ 1329641 h 1378975"/>
              <a:gd name="connsiteX14" fmla="*/ 729264 w 1628915"/>
              <a:gd name="connsiteY14" fmla="*/ 1329641 h 1378975"/>
              <a:gd name="connsiteX15" fmla="*/ 965238 w 1628915"/>
              <a:gd name="connsiteY15" fmla="*/ 1344389 h 1378975"/>
              <a:gd name="connsiteX16" fmla="*/ 1142219 w 1628915"/>
              <a:gd name="connsiteY16" fmla="*/ 1314892 h 1378975"/>
              <a:gd name="connsiteX17" fmla="*/ 1230709 w 1628915"/>
              <a:gd name="connsiteY17" fmla="*/ 1255899 h 1378975"/>
              <a:gd name="connsiteX18" fmla="*/ 1348696 w 1628915"/>
              <a:gd name="connsiteY18" fmla="*/ 1123163 h 1378975"/>
              <a:gd name="connsiteX19" fmla="*/ 1437186 w 1628915"/>
              <a:gd name="connsiteY19" fmla="*/ 1064170 h 1378975"/>
              <a:gd name="connsiteX20" fmla="*/ 1525677 w 1628915"/>
              <a:gd name="connsiteY20" fmla="*/ 1005176 h 1378975"/>
              <a:gd name="connsiteX21" fmla="*/ 1569922 w 1628915"/>
              <a:gd name="connsiteY21" fmla="*/ 975679 h 1378975"/>
              <a:gd name="connsiteX22" fmla="*/ 1599419 w 1628915"/>
              <a:gd name="connsiteY22" fmla="*/ 931434 h 1378975"/>
              <a:gd name="connsiteX23" fmla="*/ 1628915 w 1628915"/>
              <a:gd name="connsiteY23" fmla="*/ 842944 h 1378975"/>
              <a:gd name="connsiteX24" fmla="*/ 1614167 w 1628915"/>
              <a:gd name="connsiteY24" fmla="*/ 783950 h 1378975"/>
              <a:gd name="connsiteX25" fmla="*/ 1584670 w 1628915"/>
              <a:gd name="connsiteY25" fmla="*/ 695460 h 1378975"/>
              <a:gd name="connsiteX26" fmla="*/ 1569922 w 1628915"/>
              <a:gd name="connsiteY26" fmla="*/ 621718 h 1378975"/>
              <a:gd name="connsiteX27" fmla="*/ 1569922 w 1628915"/>
              <a:gd name="connsiteY27" fmla="*/ 297253 h 1378975"/>
              <a:gd name="connsiteX28" fmla="*/ 1555173 w 1628915"/>
              <a:gd name="connsiteY28" fmla="*/ 179266 h 1378975"/>
              <a:gd name="connsiteX29" fmla="*/ 1525677 w 1628915"/>
              <a:gd name="connsiteY29" fmla="*/ 135021 h 1378975"/>
              <a:gd name="connsiteX30" fmla="*/ 1510928 w 1628915"/>
              <a:gd name="connsiteY30" fmla="*/ 90776 h 1378975"/>
              <a:gd name="connsiteX31" fmla="*/ 1422438 w 1628915"/>
              <a:gd name="connsiteY31" fmla="*/ 17034 h 1378975"/>
              <a:gd name="connsiteX32" fmla="*/ 1378193 w 1628915"/>
              <a:gd name="connsiteY32" fmla="*/ 2286 h 1378975"/>
              <a:gd name="connsiteX33" fmla="*/ 1083225 w 1628915"/>
              <a:gd name="connsiteY33" fmla="*/ 2286 h 1378975"/>
              <a:gd name="connsiteX34" fmla="*/ 803006 w 1628915"/>
              <a:gd name="connsiteY34" fmla="*/ 17034 h 1378975"/>
              <a:gd name="connsiteX35" fmla="*/ 714515 w 1628915"/>
              <a:gd name="connsiteY35" fmla="*/ 31782 h 1378975"/>
              <a:gd name="connsiteX0" fmla="*/ 714515 w 1616625"/>
              <a:gd name="connsiteY0" fmla="*/ 31782 h 1378975"/>
              <a:gd name="connsiteX1" fmla="*/ 626025 w 1616625"/>
              <a:gd name="connsiteY1" fmla="*/ 17034 h 1378975"/>
              <a:gd name="connsiteX2" fmla="*/ 537535 w 1616625"/>
              <a:gd name="connsiteY2" fmla="*/ 46531 h 1378975"/>
              <a:gd name="connsiteX3" fmla="*/ 508038 w 1616625"/>
              <a:gd name="connsiteY3" fmla="*/ 90776 h 1378975"/>
              <a:gd name="connsiteX4" fmla="*/ 463793 w 1616625"/>
              <a:gd name="connsiteY4" fmla="*/ 105524 h 1378975"/>
              <a:gd name="connsiteX5" fmla="*/ 257315 w 1616625"/>
              <a:gd name="connsiteY5" fmla="*/ 400492 h 1378975"/>
              <a:gd name="connsiteX6" fmla="*/ 272064 w 1616625"/>
              <a:gd name="connsiteY6" fmla="*/ 459486 h 1378975"/>
              <a:gd name="connsiteX7" fmla="*/ 286812 w 1616625"/>
              <a:gd name="connsiteY7" fmla="*/ 503731 h 1378975"/>
              <a:gd name="connsiteX8" fmla="*/ 301561 w 1616625"/>
              <a:gd name="connsiteY8" fmla="*/ 621718 h 1378975"/>
              <a:gd name="connsiteX9" fmla="*/ 58127 w 1616625"/>
              <a:gd name="connsiteY9" fmla="*/ 1138318 h 1378975"/>
              <a:gd name="connsiteX10" fmla="*/ 27048 w 1616625"/>
              <a:gd name="connsiteY10" fmla="*/ 1320438 h 1378975"/>
              <a:gd name="connsiteX11" fmla="*/ 220414 w 1616625"/>
              <a:gd name="connsiteY11" fmla="*/ 1375593 h 1378975"/>
              <a:gd name="connsiteX12" fmla="*/ 493290 w 1616625"/>
              <a:gd name="connsiteY12" fmla="*/ 1300144 h 1378975"/>
              <a:gd name="connsiteX13" fmla="*/ 537535 w 1616625"/>
              <a:gd name="connsiteY13" fmla="*/ 1329641 h 1378975"/>
              <a:gd name="connsiteX14" fmla="*/ 729264 w 1616625"/>
              <a:gd name="connsiteY14" fmla="*/ 1329641 h 1378975"/>
              <a:gd name="connsiteX15" fmla="*/ 965238 w 1616625"/>
              <a:gd name="connsiteY15" fmla="*/ 1344389 h 1378975"/>
              <a:gd name="connsiteX16" fmla="*/ 1142219 w 1616625"/>
              <a:gd name="connsiteY16" fmla="*/ 1314892 h 1378975"/>
              <a:gd name="connsiteX17" fmla="*/ 1230709 w 1616625"/>
              <a:gd name="connsiteY17" fmla="*/ 1255899 h 1378975"/>
              <a:gd name="connsiteX18" fmla="*/ 1348696 w 1616625"/>
              <a:gd name="connsiteY18" fmla="*/ 1123163 h 1378975"/>
              <a:gd name="connsiteX19" fmla="*/ 1437186 w 1616625"/>
              <a:gd name="connsiteY19" fmla="*/ 1064170 h 1378975"/>
              <a:gd name="connsiteX20" fmla="*/ 1525677 w 1616625"/>
              <a:gd name="connsiteY20" fmla="*/ 1005176 h 1378975"/>
              <a:gd name="connsiteX21" fmla="*/ 1569922 w 1616625"/>
              <a:gd name="connsiteY21" fmla="*/ 975679 h 1378975"/>
              <a:gd name="connsiteX22" fmla="*/ 1599419 w 1616625"/>
              <a:gd name="connsiteY22" fmla="*/ 931434 h 1378975"/>
              <a:gd name="connsiteX23" fmla="*/ 1614167 w 1616625"/>
              <a:gd name="connsiteY23" fmla="*/ 783950 h 1378975"/>
              <a:gd name="connsiteX24" fmla="*/ 1584670 w 1616625"/>
              <a:gd name="connsiteY24" fmla="*/ 695460 h 1378975"/>
              <a:gd name="connsiteX25" fmla="*/ 1569922 w 1616625"/>
              <a:gd name="connsiteY25" fmla="*/ 621718 h 1378975"/>
              <a:gd name="connsiteX26" fmla="*/ 1569922 w 1616625"/>
              <a:gd name="connsiteY26" fmla="*/ 297253 h 1378975"/>
              <a:gd name="connsiteX27" fmla="*/ 1555173 w 1616625"/>
              <a:gd name="connsiteY27" fmla="*/ 179266 h 1378975"/>
              <a:gd name="connsiteX28" fmla="*/ 1525677 w 1616625"/>
              <a:gd name="connsiteY28" fmla="*/ 135021 h 1378975"/>
              <a:gd name="connsiteX29" fmla="*/ 1510928 w 1616625"/>
              <a:gd name="connsiteY29" fmla="*/ 90776 h 1378975"/>
              <a:gd name="connsiteX30" fmla="*/ 1422438 w 1616625"/>
              <a:gd name="connsiteY30" fmla="*/ 17034 h 1378975"/>
              <a:gd name="connsiteX31" fmla="*/ 1378193 w 1616625"/>
              <a:gd name="connsiteY31" fmla="*/ 2286 h 1378975"/>
              <a:gd name="connsiteX32" fmla="*/ 1083225 w 1616625"/>
              <a:gd name="connsiteY32" fmla="*/ 2286 h 1378975"/>
              <a:gd name="connsiteX33" fmla="*/ 803006 w 1616625"/>
              <a:gd name="connsiteY33" fmla="*/ 17034 h 1378975"/>
              <a:gd name="connsiteX34" fmla="*/ 714515 w 1616625"/>
              <a:gd name="connsiteY34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569922 w 1614167"/>
              <a:gd name="connsiteY21" fmla="*/ 975679 h 1378975"/>
              <a:gd name="connsiteX22" fmla="*/ 1614167 w 1614167"/>
              <a:gd name="connsiteY22" fmla="*/ 783950 h 1378975"/>
              <a:gd name="connsiteX23" fmla="*/ 1584670 w 1614167"/>
              <a:gd name="connsiteY23" fmla="*/ 695460 h 1378975"/>
              <a:gd name="connsiteX24" fmla="*/ 1569922 w 1614167"/>
              <a:gd name="connsiteY24" fmla="*/ 621718 h 1378975"/>
              <a:gd name="connsiteX25" fmla="*/ 1569922 w 1614167"/>
              <a:gd name="connsiteY25" fmla="*/ 297253 h 1378975"/>
              <a:gd name="connsiteX26" fmla="*/ 1555173 w 1614167"/>
              <a:gd name="connsiteY26" fmla="*/ 179266 h 1378975"/>
              <a:gd name="connsiteX27" fmla="*/ 1525677 w 1614167"/>
              <a:gd name="connsiteY27" fmla="*/ 135021 h 1378975"/>
              <a:gd name="connsiteX28" fmla="*/ 1510928 w 1614167"/>
              <a:gd name="connsiteY28" fmla="*/ 90776 h 1378975"/>
              <a:gd name="connsiteX29" fmla="*/ 1422438 w 1614167"/>
              <a:gd name="connsiteY29" fmla="*/ 17034 h 1378975"/>
              <a:gd name="connsiteX30" fmla="*/ 1378193 w 1614167"/>
              <a:gd name="connsiteY30" fmla="*/ 2286 h 1378975"/>
              <a:gd name="connsiteX31" fmla="*/ 1083225 w 1614167"/>
              <a:gd name="connsiteY31" fmla="*/ 2286 h 1378975"/>
              <a:gd name="connsiteX32" fmla="*/ 803006 w 1614167"/>
              <a:gd name="connsiteY32" fmla="*/ 17034 h 1378975"/>
              <a:gd name="connsiteX33" fmla="*/ 714515 w 1614167"/>
              <a:gd name="connsiteY33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614167 w 1614167"/>
              <a:gd name="connsiteY21" fmla="*/ 783950 h 1378975"/>
              <a:gd name="connsiteX22" fmla="*/ 1584670 w 1614167"/>
              <a:gd name="connsiteY22" fmla="*/ 695460 h 1378975"/>
              <a:gd name="connsiteX23" fmla="*/ 1569922 w 1614167"/>
              <a:gd name="connsiteY23" fmla="*/ 621718 h 1378975"/>
              <a:gd name="connsiteX24" fmla="*/ 1569922 w 1614167"/>
              <a:gd name="connsiteY24" fmla="*/ 297253 h 1378975"/>
              <a:gd name="connsiteX25" fmla="*/ 1555173 w 1614167"/>
              <a:gd name="connsiteY25" fmla="*/ 179266 h 1378975"/>
              <a:gd name="connsiteX26" fmla="*/ 1525677 w 1614167"/>
              <a:gd name="connsiteY26" fmla="*/ 135021 h 1378975"/>
              <a:gd name="connsiteX27" fmla="*/ 1510928 w 1614167"/>
              <a:gd name="connsiteY27" fmla="*/ 90776 h 1378975"/>
              <a:gd name="connsiteX28" fmla="*/ 1422438 w 1614167"/>
              <a:gd name="connsiteY28" fmla="*/ 17034 h 1378975"/>
              <a:gd name="connsiteX29" fmla="*/ 1378193 w 1614167"/>
              <a:gd name="connsiteY29" fmla="*/ 2286 h 1378975"/>
              <a:gd name="connsiteX30" fmla="*/ 1083225 w 1614167"/>
              <a:gd name="connsiteY30" fmla="*/ 2286 h 1378975"/>
              <a:gd name="connsiteX31" fmla="*/ 803006 w 1614167"/>
              <a:gd name="connsiteY31" fmla="*/ 17034 h 1378975"/>
              <a:gd name="connsiteX32" fmla="*/ 714515 w 1614167"/>
              <a:gd name="connsiteY32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614167 w 1614167"/>
              <a:gd name="connsiteY20" fmla="*/ 783950 h 1378975"/>
              <a:gd name="connsiteX21" fmla="*/ 1584670 w 1614167"/>
              <a:gd name="connsiteY21" fmla="*/ 695460 h 1378975"/>
              <a:gd name="connsiteX22" fmla="*/ 1569922 w 1614167"/>
              <a:gd name="connsiteY22" fmla="*/ 621718 h 1378975"/>
              <a:gd name="connsiteX23" fmla="*/ 1569922 w 1614167"/>
              <a:gd name="connsiteY23" fmla="*/ 297253 h 1378975"/>
              <a:gd name="connsiteX24" fmla="*/ 1555173 w 1614167"/>
              <a:gd name="connsiteY24" fmla="*/ 179266 h 1378975"/>
              <a:gd name="connsiteX25" fmla="*/ 1525677 w 1614167"/>
              <a:gd name="connsiteY25" fmla="*/ 135021 h 1378975"/>
              <a:gd name="connsiteX26" fmla="*/ 1510928 w 1614167"/>
              <a:gd name="connsiteY26" fmla="*/ 90776 h 1378975"/>
              <a:gd name="connsiteX27" fmla="*/ 1422438 w 1614167"/>
              <a:gd name="connsiteY27" fmla="*/ 17034 h 1378975"/>
              <a:gd name="connsiteX28" fmla="*/ 1378193 w 1614167"/>
              <a:gd name="connsiteY28" fmla="*/ 2286 h 1378975"/>
              <a:gd name="connsiteX29" fmla="*/ 1083225 w 1614167"/>
              <a:gd name="connsiteY29" fmla="*/ 2286 h 1378975"/>
              <a:gd name="connsiteX30" fmla="*/ 803006 w 1614167"/>
              <a:gd name="connsiteY30" fmla="*/ 17034 h 1378975"/>
              <a:gd name="connsiteX31" fmla="*/ 714515 w 1614167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257315 w 1596225"/>
              <a:gd name="connsiteY5" fmla="*/ 40049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605562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596225" h="1378975">
                <a:moveTo>
                  <a:pt x="714515" y="31782"/>
                </a:moveTo>
                <a:cubicBezTo>
                  <a:pt x="685018" y="31782"/>
                  <a:pt x="655825" y="14551"/>
                  <a:pt x="626025" y="17034"/>
                </a:cubicBezTo>
                <a:cubicBezTo>
                  <a:pt x="595040" y="19616"/>
                  <a:pt x="537535" y="46531"/>
                  <a:pt x="537535" y="46531"/>
                </a:cubicBezTo>
                <a:cubicBezTo>
                  <a:pt x="527703" y="61279"/>
                  <a:pt x="521879" y="79703"/>
                  <a:pt x="508038" y="90776"/>
                </a:cubicBezTo>
                <a:cubicBezTo>
                  <a:pt x="495899" y="100487"/>
                  <a:pt x="477698" y="98572"/>
                  <a:pt x="463793" y="105524"/>
                </a:cubicBezTo>
                <a:cubicBezTo>
                  <a:pt x="422006" y="157143"/>
                  <a:pt x="428473" y="188708"/>
                  <a:pt x="396518" y="247702"/>
                </a:cubicBezTo>
                <a:cubicBezTo>
                  <a:pt x="401434" y="267367"/>
                  <a:pt x="312882" y="439996"/>
                  <a:pt x="318451" y="459486"/>
                </a:cubicBezTo>
                <a:cubicBezTo>
                  <a:pt x="322722" y="474434"/>
                  <a:pt x="284031" y="590267"/>
                  <a:pt x="286812" y="605562"/>
                </a:cubicBezTo>
                <a:cubicBezTo>
                  <a:pt x="293902" y="644558"/>
                  <a:pt x="250216" y="786069"/>
                  <a:pt x="255132" y="825398"/>
                </a:cubicBezTo>
                <a:cubicBezTo>
                  <a:pt x="240229" y="931163"/>
                  <a:pt x="96141" y="1055811"/>
                  <a:pt x="58127" y="1138318"/>
                </a:cubicBezTo>
                <a:cubicBezTo>
                  <a:pt x="20113" y="1220825"/>
                  <a:pt x="0" y="1280892"/>
                  <a:pt x="27048" y="1320438"/>
                </a:cubicBezTo>
                <a:cubicBezTo>
                  <a:pt x="54096" y="1359984"/>
                  <a:pt x="142707" y="1378975"/>
                  <a:pt x="220414" y="1375593"/>
                </a:cubicBezTo>
                <a:cubicBezTo>
                  <a:pt x="298121" y="1372211"/>
                  <a:pt x="471379" y="1290831"/>
                  <a:pt x="493290" y="1300144"/>
                </a:cubicBezTo>
                <a:lnTo>
                  <a:pt x="537535" y="1329641"/>
                </a:lnTo>
                <a:cubicBezTo>
                  <a:pt x="646279" y="1302454"/>
                  <a:pt x="561968" y="1316257"/>
                  <a:pt x="729264" y="1329641"/>
                </a:cubicBezTo>
                <a:cubicBezTo>
                  <a:pt x="807824" y="1335926"/>
                  <a:pt x="886580" y="1339473"/>
                  <a:pt x="965238" y="1344389"/>
                </a:cubicBezTo>
                <a:cubicBezTo>
                  <a:pt x="989614" y="1341681"/>
                  <a:pt x="1098978" y="1338915"/>
                  <a:pt x="1142219" y="1314892"/>
                </a:cubicBezTo>
                <a:cubicBezTo>
                  <a:pt x="1173208" y="1297676"/>
                  <a:pt x="1230709" y="1255899"/>
                  <a:pt x="1230709" y="1255899"/>
                </a:cubicBezTo>
                <a:cubicBezTo>
                  <a:pt x="1266174" y="1202701"/>
                  <a:pt x="1288081" y="1163573"/>
                  <a:pt x="1348696" y="1123163"/>
                </a:cubicBezTo>
                <a:lnTo>
                  <a:pt x="1437186" y="1064170"/>
                </a:lnTo>
                <a:lnTo>
                  <a:pt x="1584670" y="695460"/>
                </a:lnTo>
                <a:lnTo>
                  <a:pt x="1569922" y="621718"/>
                </a:lnTo>
                <a:cubicBezTo>
                  <a:pt x="1596225" y="463895"/>
                  <a:pt x="1590228" y="540919"/>
                  <a:pt x="1569922" y="297253"/>
                </a:cubicBezTo>
                <a:cubicBezTo>
                  <a:pt x="1566630" y="257755"/>
                  <a:pt x="1565602" y="217505"/>
                  <a:pt x="1555173" y="179266"/>
                </a:cubicBezTo>
                <a:cubicBezTo>
                  <a:pt x="1550509" y="162165"/>
                  <a:pt x="1533604" y="150875"/>
                  <a:pt x="1525677" y="135021"/>
                </a:cubicBezTo>
                <a:cubicBezTo>
                  <a:pt x="1518725" y="121116"/>
                  <a:pt x="1519552" y="103711"/>
                  <a:pt x="1510928" y="90776"/>
                </a:cubicBezTo>
                <a:cubicBezTo>
                  <a:pt x="1494619" y="66313"/>
                  <a:pt x="1449644" y="30637"/>
                  <a:pt x="1422438" y="17034"/>
                </a:cubicBezTo>
                <a:cubicBezTo>
                  <a:pt x="1408533" y="10082"/>
                  <a:pt x="1392941" y="7202"/>
                  <a:pt x="1378193" y="2286"/>
                </a:cubicBezTo>
                <a:cubicBezTo>
                  <a:pt x="1104839" y="36454"/>
                  <a:pt x="1444023" y="2286"/>
                  <a:pt x="1083225" y="2286"/>
                </a:cubicBezTo>
                <a:cubicBezTo>
                  <a:pt x="989689" y="2286"/>
                  <a:pt x="896412" y="12118"/>
                  <a:pt x="803006" y="17034"/>
                </a:cubicBezTo>
                <a:cubicBezTo>
                  <a:pt x="700800" y="0"/>
                  <a:pt x="744012" y="31782"/>
                  <a:pt x="714515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reeform 10"/>
          <p:cNvSpPr>
            <a:spLocks noChangeAspect="1"/>
          </p:cNvSpPr>
          <p:nvPr/>
        </p:nvSpPr>
        <p:spPr>
          <a:xfrm>
            <a:off x="4507542" y="2808636"/>
            <a:ext cx="2901565" cy="1989536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  <a:gd name="connsiteX0" fmla="*/ 508849 w 1423249"/>
              <a:gd name="connsiteY0" fmla="*/ 31782 h 1380509"/>
              <a:gd name="connsiteX1" fmla="*/ 420359 w 1423249"/>
              <a:gd name="connsiteY1" fmla="*/ 17034 h 1380509"/>
              <a:gd name="connsiteX2" fmla="*/ 331869 w 1423249"/>
              <a:gd name="connsiteY2" fmla="*/ 46531 h 1380509"/>
              <a:gd name="connsiteX3" fmla="*/ 302372 w 1423249"/>
              <a:gd name="connsiteY3" fmla="*/ 90776 h 1380509"/>
              <a:gd name="connsiteX4" fmla="*/ 258127 w 1423249"/>
              <a:gd name="connsiteY4" fmla="*/ 105524 h 1380509"/>
              <a:gd name="connsiteX5" fmla="*/ 213882 w 1423249"/>
              <a:gd name="connsiteY5" fmla="*/ 135021 h 1380509"/>
              <a:gd name="connsiteX6" fmla="*/ 184385 w 1423249"/>
              <a:gd name="connsiteY6" fmla="*/ 179266 h 1380509"/>
              <a:gd name="connsiteX7" fmla="*/ 110643 w 1423249"/>
              <a:gd name="connsiteY7" fmla="*/ 253008 h 1380509"/>
              <a:gd name="connsiteX8" fmla="*/ 95895 w 1423249"/>
              <a:gd name="connsiteY8" fmla="*/ 297253 h 1380509"/>
              <a:gd name="connsiteX9" fmla="*/ 66398 w 1423249"/>
              <a:gd name="connsiteY9" fmla="*/ 341499 h 1380509"/>
              <a:gd name="connsiteX10" fmla="*/ 51649 w 1423249"/>
              <a:gd name="connsiteY10" fmla="*/ 400492 h 1380509"/>
              <a:gd name="connsiteX11" fmla="*/ 66398 w 1423249"/>
              <a:gd name="connsiteY11" fmla="*/ 459486 h 1380509"/>
              <a:gd name="connsiteX12" fmla="*/ 81146 w 1423249"/>
              <a:gd name="connsiteY12" fmla="*/ 503731 h 1380509"/>
              <a:gd name="connsiteX13" fmla="*/ 95895 w 1423249"/>
              <a:gd name="connsiteY13" fmla="*/ 621718 h 1380509"/>
              <a:gd name="connsiteX14" fmla="*/ 110643 w 1423249"/>
              <a:gd name="connsiteY14" fmla="*/ 1034673 h 1380509"/>
              <a:gd name="connsiteX15" fmla="*/ 125391 w 1423249"/>
              <a:gd name="connsiteY15" fmla="*/ 1137912 h 1380509"/>
              <a:gd name="connsiteX16" fmla="*/ 199133 w 1423249"/>
              <a:gd name="connsiteY16" fmla="*/ 1270647 h 1380509"/>
              <a:gd name="connsiteX17" fmla="*/ 14748 w 1423249"/>
              <a:gd name="connsiteY17" fmla="*/ 1375593 h 1380509"/>
              <a:gd name="connsiteX18" fmla="*/ 287624 w 1423249"/>
              <a:gd name="connsiteY18" fmla="*/ 1300144 h 1380509"/>
              <a:gd name="connsiteX19" fmla="*/ 331869 w 1423249"/>
              <a:gd name="connsiteY19" fmla="*/ 1329641 h 1380509"/>
              <a:gd name="connsiteX20" fmla="*/ 523598 w 1423249"/>
              <a:gd name="connsiteY20" fmla="*/ 1329641 h 1380509"/>
              <a:gd name="connsiteX21" fmla="*/ 759572 w 1423249"/>
              <a:gd name="connsiteY21" fmla="*/ 1344389 h 1380509"/>
              <a:gd name="connsiteX22" fmla="*/ 936553 w 1423249"/>
              <a:gd name="connsiteY22" fmla="*/ 1314892 h 1380509"/>
              <a:gd name="connsiteX23" fmla="*/ 1025043 w 1423249"/>
              <a:gd name="connsiteY23" fmla="*/ 1255899 h 1380509"/>
              <a:gd name="connsiteX24" fmla="*/ 1143030 w 1423249"/>
              <a:gd name="connsiteY24" fmla="*/ 1123163 h 1380509"/>
              <a:gd name="connsiteX25" fmla="*/ 1231520 w 1423249"/>
              <a:gd name="connsiteY25" fmla="*/ 1064170 h 1380509"/>
              <a:gd name="connsiteX26" fmla="*/ 1320011 w 1423249"/>
              <a:gd name="connsiteY26" fmla="*/ 1005176 h 1380509"/>
              <a:gd name="connsiteX27" fmla="*/ 1364256 w 1423249"/>
              <a:gd name="connsiteY27" fmla="*/ 975679 h 1380509"/>
              <a:gd name="connsiteX28" fmla="*/ 1393753 w 1423249"/>
              <a:gd name="connsiteY28" fmla="*/ 931434 h 1380509"/>
              <a:gd name="connsiteX29" fmla="*/ 1423249 w 1423249"/>
              <a:gd name="connsiteY29" fmla="*/ 842944 h 1380509"/>
              <a:gd name="connsiteX30" fmla="*/ 1408501 w 1423249"/>
              <a:gd name="connsiteY30" fmla="*/ 783950 h 1380509"/>
              <a:gd name="connsiteX31" fmla="*/ 1379004 w 1423249"/>
              <a:gd name="connsiteY31" fmla="*/ 695460 h 1380509"/>
              <a:gd name="connsiteX32" fmla="*/ 1364256 w 1423249"/>
              <a:gd name="connsiteY32" fmla="*/ 621718 h 1380509"/>
              <a:gd name="connsiteX33" fmla="*/ 1364256 w 1423249"/>
              <a:gd name="connsiteY33" fmla="*/ 297253 h 1380509"/>
              <a:gd name="connsiteX34" fmla="*/ 1349507 w 1423249"/>
              <a:gd name="connsiteY34" fmla="*/ 179266 h 1380509"/>
              <a:gd name="connsiteX35" fmla="*/ 1320011 w 1423249"/>
              <a:gd name="connsiteY35" fmla="*/ 135021 h 1380509"/>
              <a:gd name="connsiteX36" fmla="*/ 1305262 w 1423249"/>
              <a:gd name="connsiteY36" fmla="*/ 90776 h 1380509"/>
              <a:gd name="connsiteX37" fmla="*/ 1216772 w 1423249"/>
              <a:gd name="connsiteY37" fmla="*/ 17034 h 1380509"/>
              <a:gd name="connsiteX38" fmla="*/ 1172527 w 1423249"/>
              <a:gd name="connsiteY38" fmla="*/ 2286 h 1380509"/>
              <a:gd name="connsiteX39" fmla="*/ 877559 w 1423249"/>
              <a:gd name="connsiteY39" fmla="*/ 2286 h 1380509"/>
              <a:gd name="connsiteX40" fmla="*/ 597340 w 1423249"/>
              <a:gd name="connsiteY40" fmla="*/ 17034 h 1380509"/>
              <a:gd name="connsiteX41" fmla="*/ 508849 w 1423249"/>
              <a:gd name="connsiteY41" fmla="*/ 31782 h 1380509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269238 w 1493354"/>
              <a:gd name="connsiteY16" fmla="*/ 1270647 h 1380695"/>
              <a:gd name="connsiteX17" fmla="*/ 30731 w 1493354"/>
              <a:gd name="connsiteY17" fmla="*/ 1269530 h 1380695"/>
              <a:gd name="connsiteX18" fmla="*/ 84853 w 1493354"/>
              <a:gd name="connsiteY18" fmla="*/ 1375593 h 1380695"/>
              <a:gd name="connsiteX19" fmla="*/ 357729 w 1493354"/>
              <a:gd name="connsiteY19" fmla="*/ 1300144 h 1380695"/>
              <a:gd name="connsiteX20" fmla="*/ 401974 w 1493354"/>
              <a:gd name="connsiteY20" fmla="*/ 1329641 h 1380695"/>
              <a:gd name="connsiteX21" fmla="*/ 593703 w 1493354"/>
              <a:gd name="connsiteY21" fmla="*/ 1329641 h 1380695"/>
              <a:gd name="connsiteX22" fmla="*/ 829677 w 1493354"/>
              <a:gd name="connsiteY22" fmla="*/ 1344389 h 1380695"/>
              <a:gd name="connsiteX23" fmla="*/ 1006658 w 1493354"/>
              <a:gd name="connsiteY23" fmla="*/ 1314892 h 1380695"/>
              <a:gd name="connsiteX24" fmla="*/ 1095148 w 1493354"/>
              <a:gd name="connsiteY24" fmla="*/ 1255899 h 1380695"/>
              <a:gd name="connsiteX25" fmla="*/ 1213135 w 1493354"/>
              <a:gd name="connsiteY25" fmla="*/ 1123163 h 1380695"/>
              <a:gd name="connsiteX26" fmla="*/ 1301625 w 1493354"/>
              <a:gd name="connsiteY26" fmla="*/ 1064170 h 1380695"/>
              <a:gd name="connsiteX27" fmla="*/ 1390116 w 1493354"/>
              <a:gd name="connsiteY27" fmla="*/ 1005176 h 1380695"/>
              <a:gd name="connsiteX28" fmla="*/ 1434361 w 1493354"/>
              <a:gd name="connsiteY28" fmla="*/ 975679 h 1380695"/>
              <a:gd name="connsiteX29" fmla="*/ 1463858 w 1493354"/>
              <a:gd name="connsiteY29" fmla="*/ 931434 h 1380695"/>
              <a:gd name="connsiteX30" fmla="*/ 1493354 w 1493354"/>
              <a:gd name="connsiteY30" fmla="*/ 842944 h 1380695"/>
              <a:gd name="connsiteX31" fmla="*/ 1478606 w 1493354"/>
              <a:gd name="connsiteY31" fmla="*/ 783950 h 1380695"/>
              <a:gd name="connsiteX32" fmla="*/ 1449109 w 1493354"/>
              <a:gd name="connsiteY32" fmla="*/ 695460 h 1380695"/>
              <a:gd name="connsiteX33" fmla="*/ 1434361 w 1493354"/>
              <a:gd name="connsiteY33" fmla="*/ 621718 h 1380695"/>
              <a:gd name="connsiteX34" fmla="*/ 1434361 w 1493354"/>
              <a:gd name="connsiteY34" fmla="*/ 297253 h 1380695"/>
              <a:gd name="connsiteX35" fmla="*/ 1419612 w 1493354"/>
              <a:gd name="connsiteY35" fmla="*/ 179266 h 1380695"/>
              <a:gd name="connsiteX36" fmla="*/ 1390116 w 1493354"/>
              <a:gd name="connsiteY36" fmla="*/ 135021 h 1380695"/>
              <a:gd name="connsiteX37" fmla="*/ 1375367 w 1493354"/>
              <a:gd name="connsiteY37" fmla="*/ 90776 h 1380695"/>
              <a:gd name="connsiteX38" fmla="*/ 1286877 w 1493354"/>
              <a:gd name="connsiteY38" fmla="*/ 17034 h 1380695"/>
              <a:gd name="connsiteX39" fmla="*/ 1242632 w 1493354"/>
              <a:gd name="connsiteY39" fmla="*/ 2286 h 1380695"/>
              <a:gd name="connsiteX40" fmla="*/ 947664 w 1493354"/>
              <a:gd name="connsiteY40" fmla="*/ 2286 h 1380695"/>
              <a:gd name="connsiteX41" fmla="*/ 667445 w 1493354"/>
              <a:gd name="connsiteY41" fmla="*/ 17034 h 1380695"/>
              <a:gd name="connsiteX42" fmla="*/ 578954 w 1493354"/>
              <a:gd name="connsiteY42" fmla="*/ 31782 h 1380695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61830 w 1493354"/>
              <a:gd name="connsiteY16" fmla="*/ 1138318 h 1380695"/>
              <a:gd name="connsiteX17" fmla="*/ 269238 w 1493354"/>
              <a:gd name="connsiteY17" fmla="*/ 1270647 h 1380695"/>
              <a:gd name="connsiteX18" fmla="*/ 30731 w 1493354"/>
              <a:gd name="connsiteY18" fmla="*/ 1269530 h 1380695"/>
              <a:gd name="connsiteX19" fmla="*/ 84853 w 1493354"/>
              <a:gd name="connsiteY19" fmla="*/ 1375593 h 1380695"/>
              <a:gd name="connsiteX20" fmla="*/ 357729 w 1493354"/>
              <a:gd name="connsiteY20" fmla="*/ 1300144 h 1380695"/>
              <a:gd name="connsiteX21" fmla="*/ 401974 w 1493354"/>
              <a:gd name="connsiteY21" fmla="*/ 1329641 h 1380695"/>
              <a:gd name="connsiteX22" fmla="*/ 593703 w 1493354"/>
              <a:gd name="connsiteY22" fmla="*/ 1329641 h 1380695"/>
              <a:gd name="connsiteX23" fmla="*/ 829677 w 1493354"/>
              <a:gd name="connsiteY23" fmla="*/ 1344389 h 1380695"/>
              <a:gd name="connsiteX24" fmla="*/ 1006658 w 1493354"/>
              <a:gd name="connsiteY24" fmla="*/ 1314892 h 1380695"/>
              <a:gd name="connsiteX25" fmla="*/ 1095148 w 1493354"/>
              <a:gd name="connsiteY25" fmla="*/ 1255899 h 1380695"/>
              <a:gd name="connsiteX26" fmla="*/ 1213135 w 1493354"/>
              <a:gd name="connsiteY26" fmla="*/ 1123163 h 1380695"/>
              <a:gd name="connsiteX27" fmla="*/ 1301625 w 1493354"/>
              <a:gd name="connsiteY27" fmla="*/ 1064170 h 1380695"/>
              <a:gd name="connsiteX28" fmla="*/ 1390116 w 1493354"/>
              <a:gd name="connsiteY28" fmla="*/ 1005176 h 1380695"/>
              <a:gd name="connsiteX29" fmla="*/ 1434361 w 1493354"/>
              <a:gd name="connsiteY29" fmla="*/ 975679 h 1380695"/>
              <a:gd name="connsiteX30" fmla="*/ 1463858 w 1493354"/>
              <a:gd name="connsiteY30" fmla="*/ 931434 h 1380695"/>
              <a:gd name="connsiteX31" fmla="*/ 1493354 w 1493354"/>
              <a:gd name="connsiteY31" fmla="*/ 842944 h 1380695"/>
              <a:gd name="connsiteX32" fmla="*/ 1478606 w 1493354"/>
              <a:gd name="connsiteY32" fmla="*/ 783950 h 1380695"/>
              <a:gd name="connsiteX33" fmla="*/ 1449109 w 1493354"/>
              <a:gd name="connsiteY33" fmla="*/ 695460 h 1380695"/>
              <a:gd name="connsiteX34" fmla="*/ 1434361 w 1493354"/>
              <a:gd name="connsiteY34" fmla="*/ 621718 h 1380695"/>
              <a:gd name="connsiteX35" fmla="*/ 1434361 w 1493354"/>
              <a:gd name="connsiteY35" fmla="*/ 297253 h 1380695"/>
              <a:gd name="connsiteX36" fmla="*/ 1419612 w 1493354"/>
              <a:gd name="connsiteY36" fmla="*/ 179266 h 1380695"/>
              <a:gd name="connsiteX37" fmla="*/ 1390116 w 1493354"/>
              <a:gd name="connsiteY37" fmla="*/ 135021 h 1380695"/>
              <a:gd name="connsiteX38" fmla="*/ 1375367 w 1493354"/>
              <a:gd name="connsiteY38" fmla="*/ 90776 h 1380695"/>
              <a:gd name="connsiteX39" fmla="*/ 1286877 w 1493354"/>
              <a:gd name="connsiteY39" fmla="*/ 17034 h 1380695"/>
              <a:gd name="connsiteX40" fmla="*/ 1242632 w 1493354"/>
              <a:gd name="connsiteY40" fmla="*/ 2286 h 1380695"/>
              <a:gd name="connsiteX41" fmla="*/ 947664 w 1493354"/>
              <a:gd name="connsiteY41" fmla="*/ 2286 h 1380695"/>
              <a:gd name="connsiteX42" fmla="*/ 667445 w 1493354"/>
              <a:gd name="connsiteY42" fmla="*/ 17034 h 1380695"/>
              <a:gd name="connsiteX43" fmla="*/ 578954 w 1493354"/>
              <a:gd name="connsiteY43" fmla="*/ 31782 h 1380695"/>
              <a:gd name="connsiteX0" fmla="*/ 588184 w 1502584"/>
              <a:gd name="connsiteY0" fmla="*/ 31782 h 1380695"/>
              <a:gd name="connsiteX1" fmla="*/ 499694 w 1502584"/>
              <a:gd name="connsiteY1" fmla="*/ 17034 h 1380695"/>
              <a:gd name="connsiteX2" fmla="*/ 411204 w 1502584"/>
              <a:gd name="connsiteY2" fmla="*/ 46531 h 1380695"/>
              <a:gd name="connsiteX3" fmla="*/ 381707 w 1502584"/>
              <a:gd name="connsiteY3" fmla="*/ 90776 h 1380695"/>
              <a:gd name="connsiteX4" fmla="*/ 337462 w 1502584"/>
              <a:gd name="connsiteY4" fmla="*/ 105524 h 1380695"/>
              <a:gd name="connsiteX5" fmla="*/ 293217 w 1502584"/>
              <a:gd name="connsiteY5" fmla="*/ 135021 h 1380695"/>
              <a:gd name="connsiteX6" fmla="*/ 263720 w 1502584"/>
              <a:gd name="connsiteY6" fmla="*/ 179266 h 1380695"/>
              <a:gd name="connsiteX7" fmla="*/ 189978 w 1502584"/>
              <a:gd name="connsiteY7" fmla="*/ 253008 h 1380695"/>
              <a:gd name="connsiteX8" fmla="*/ 175230 w 1502584"/>
              <a:gd name="connsiteY8" fmla="*/ 297253 h 1380695"/>
              <a:gd name="connsiteX9" fmla="*/ 145733 w 1502584"/>
              <a:gd name="connsiteY9" fmla="*/ 341499 h 1380695"/>
              <a:gd name="connsiteX10" fmla="*/ 130984 w 1502584"/>
              <a:gd name="connsiteY10" fmla="*/ 400492 h 1380695"/>
              <a:gd name="connsiteX11" fmla="*/ 145733 w 1502584"/>
              <a:gd name="connsiteY11" fmla="*/ 459486 h 1380695"/>
              <a:gd name="connsiteX12" fmla="*/ 160481 w 1502584"/>
              <a:gd name="connsiteY12" fmla="*/ 503731 h 1380695"/>
              <a:gd name="connsiteX13" fmla="*/ 175230 w 1502584"/>
              <a:gd name="connsiteY13" fmla="*/ 621718 h 1380695"/>
              <a:gd name="connsiteX14" fmla="*/ 189978 w 1502584"/>
              <a:gd name="connsiteY14" fmla="*/ 1034673 h 1380695"/>
              <a:gd name="connsiteX15" fmla="*/ 204726 w 1502584"/>
              <a:gd name="connsiteY15" fmla="*/ 1137912 h 1380695"/>
              <a:gd name="connsiteX16" fmla="*/ 71060 w 1502584"/>
              <a:gd name="connsiteY16" fmla="*/ 1138318 h 1380695"/>
              <a:gd name="connsiteX17" fmla="*/ 0 w 1502584"/>
              <a:gd name="connsiteY17" fmla="*/ 1168782 h 1380695"/>
              <a:gd name="connsiteX18" fmla="*/ 39961 w 1502584"/>
              <a:gd name="connsiteY18" fmla="*/ 1269530 h 1380695"/>
              <a:gd name="connsiteX19" fmla="*/ 94083 w 1502584"/>
              <a:gd name="connsiteY19" fmla="*/ 1375593 h 1380695"/>
              <a:gd name="connsiteX20" fmla="*/ 366959 w 1502584"/>
              <a:gd name="connsiteY20" fmla="*/ 1300144 h 1380695"/>
              <a:gd name="connsiteX21" fmla="*/ 411204 w 1502584"/>
              <a:gd name="connsiteY21" fmla="*/ 1329641 h 1380695"/>
              <a:gd name="connsiteX22" fmla="*/ 602933 w 1502584"/>
              <a:gd name="connsiteY22" fmla="*/ 1329641 h 1380695"/>
              <a:gd name="connsiteX23" fmla="*/ 838907 w 1502584"/>
              <a:gd name="connsiteY23" fmla="*/ 1344389 h 1380695"/>
              <a:gd name="connsiteX24" fmla="*/ 1015888 w 1502584"/>
              <a:gd name="connsiteY24" fmla="*/ 1314892 h 1380695"/>
              <a:gd name="connsiteX25" fmla="*/ 1104378 w 1502584"/>
              <a:gd name="connsiteY25" fmla="*/ 1255899 h 1380695"/>
              <a:gd name="connsiteX26" fmla="*/ 1222365 w 1502584"/>
              <a:gd name="connsiteY26" fmla="*/ 1123163 h 1380695"/>
              <a:gd name="connsiteX27" fmla="*/ 1310855 w 1502584"/>
              <a:gd name="connsiteY27" fmla="*/ 1064170 h 1380695"/>
              <a:gd name="connsiteX28" fmla="*/ 1399346 w 1502584"/>
              <a:gd name="connsiteY28" fmla="*/ 1005176 h 1380695"/>
              <a:gd name="connsiteX29" fmla="*/ 1443591 w 1502584"/>
              <a:gd name="connsiteY29" fmla="*/ 975679 h 1380695"/>
              <a:gd name="connsiteX30" fmla="*/ 1473088 w 1502584"/>
              <a:gd name="connsiteY30" fmla="*/ 931434 h 1380695"/>
              <a:gd name="connsiteX31" fmla="*/ 1502584 w 1502584"/>
              <a:gd name="connsiteY31" fmla="*/ 842944 h 1380695"/>
              <a:gd name="connsiteX32" fmla="*/ 1487836 w 1502584"/>
              <a:gd name="connsiteY32" fmla="*/ 783950 h 1380695"/>
              <a:gd name="connsiteX33" fmla="*/ 1458339 w 1502584"/>
              <a:gd name="connsiteY33" fmla="*/ 695460 h 1380695"/>
              <a:gd name="connsiteX34" fmla="*/ 1443591 w 1502584"/>
              <a:gd name="connsiteY34" fmla="*/ 621718 h 1380695"/>
              <a:gd name="connsiteX35" fmla="*/ 1443591 w 1502584"/>
              <a:gd name="connsiteY35" fmla="*/ 297253 h 1380695"/>
              <a:gd name="connsiteX36" fmla="*/ 1428842 w 1502584"/>
              <a:gd name="connsiteY36" fmla="*/ 179266 h 1380695"/>
              <a:gd name="connsiteX37" fmla="*/ 1399346 w 1502584"/>
              <a:gd name="connsiteY37" fmla="*/ 135021 h 1380695"/>
              <a:gd name="connsiteX38" fmla="*/ 1384597 w 1502584"/>
              <a:gd name="connsiteY38" fmla="*/ 90776 h 1380695"/>
              <a:gd name="connsiteX39" fmla="*/ 1296107 w 1502584"/>
              <a:gd name="connsiteY39" fmla="*/ 17034 h 1380695"/>
              <a:gd name="connsiteX40" fmla="*/ 1251862 w 1502584"/>
              <a:gd name="connsiteY40" fmla="*/ 2286 h 1380695"/>
              <a:gd name="connsiteX41" fmla="*/ 956894 w 1502584"/>
              <a:gd name="connsiteY41" fmla="*/ 2286 h 1380695"/>
              <a:gd name="connsiteX42" fmla="*/ 676675 w 1502584"/>
              <a:gd name="connsiteY42" fmla="*/ 17034 h 1380695"/>
              <a:gd name="connsiteX43" fmla="*/ 588184 w 1502584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23364 w 1466460"/>
              <a:gd name="connsiteY16" fmla="*/ 1036452 h 1380695"/>
              <a:gd name="connsiteX17" fmla="*/ 34936 w 1466460"/>
              <a:gd name="connsiteY17" fmla="*/ 1138318 h 1380695"/>
              <a:gd name="connsiteX18" fmla="*/ 3837 w 1466460"/>
              <a:gd name="connsiteY18" fmla="*/ 1269530 h 1380695"/>
              <a:gd name="connsiteX19" fmla="*/ 57959 w 1466460"/>
              <a:gd name="connsiteY19" fmla="*/ 1375593 h 1380695"/>
              <a:gd name="connsiteX20" fmla="*/ 330835 w 1466460"/>
              <a:gd name="connsiteY20" fmla="*/ 1300144 h 1380695"/>
              <a:gd name="connsiteX21" fmla="*/ 375080 w 1466460"/>
              <a:gd name="connsiteY21" fmla="*/ 1329641 h 1380695"/>
              <a:gd name="connsiteX22" fmla="*/ 566809 w 1466460"/>
              <a:gd name="connsiteY22" fmla="*/ 1329641 h 1380695"/>
              <a:gd name="connsiteX23" fmla="*/ 802783 w 1466460"/>
              <a:gd name="connsiteY23" fmla="*/ 1344389 h 1380695"/>
              <a:gd name="connsiteX24" fmla="*/ 979764 w 1466460"/>
              <a:gd name="connsiteY24" fmla="*/ 1314892 h 1380695"/>
              <a:gd name="connsiteX25" fmla="*/ 1068254 w 1466460"/>
              <a:gd name="connsiteY25" fmla="*/ 1255899 h 1380695"/>
              <a:gd name="connsiteX26" fmla="*/ 1186241 w 1466460"/>
              <a:gd name="connsiteY26" fmla="*/ 1123163 h 1380695"/>
              <a:gd name="connsiteX27" fmla="*/ 1274731 w 1466460"/>
              <a:gd name="connsiteY27" fmla="*/ 1064170 h 1380695"/>
              <a:gd name="connsiteX28" fmla="*/ 1363222 w 1466460"/>
              <a:gd name="connsiteY28" fmla="*/ 1005176 h 1380695"/>
              <a:gd name="connsiteX29" fmla="*/ 1407467 w 1466460"/>
              <a:gd name="connsiteY29" fmla="*/ 975679 h 1380695"/>
              <a:gd name="connsiteX30" fmla="*/ 1436964 w 1466460"/>
              <a:gd name="connsiteY30" fmla="*/ 931434 h 1380695"/>
              <a:gd name="connsiteX31" fmla="*/ 1466460 w 1466460"/>
              <a:gd name="connsiteY31" fmla="*/ 842944 h 1380695"/>
              <a:gd name="connsiteX32" fmla="*/ 1451712 w 1466460"/>
              <a:gd name="connsiteY32" fmla="*/ 783950 h 1380695"/>
              <a:gd name="connsiteX33" fmla="*/ 1422215 w 1466460"/>
              <a:gd name="connsiteY33" fmla="*/ 695460 h 1380695"/>
              <a:gd name="connsiteX34" fmla="*/ 1407467 w 1466460"/>
              <a:gd name="connsiteY34" fmla="*/ 621718 h 1380695"/>
              <a:gd name="connsiteX35" fmla="*/ 1407467 w 1466460"/>
              <a:gd name="connsiteY35" fmla="*/ 297253 h 1380695"/>
              <a:gd name="connsiteX36" fmla="*/ 1392718 w 1466460"/>
              <a:gd name="connsiteY36" fmla="*/ 179266 h 1380695"/>
              <a:gd name="connsiteX37" fmla="*/ 1363222 w 1466460"/>
              <a:gd name="connsiteY37" fmla="*/ 135021 h 1380695"/>
              <a:gd name="connsiteX38" fmla="*/ 1348473 w 1466460"/>
              <a:gd name="connsiteY38" fmla="*/ 90776 h 1380695"/>
              <a:gd name="connsiteX39" fmla="*/ 1259983 w 1466460"/>
              <a:gd name="connsiteY39" fmla="*/ 17034 h 1380695"/>
              <a:gd name="connsiteX40" fmla="*/ 1215738 w 1466460"/>
              <a:gd name="connsiteY40" fmla="*/ 2286 h 1380695"/>
              <a:gd name="connsiteX41" fmla="*/ 920770 w 1466460"/>
              <a:gd name="connsiteY41" fmla="*/ 2286 h 1380695"/>
              <a:gd name="connsiteX42" fmla="*/ 640551 w 1466460"/>
              <a:gd name="connsiteY42" fmla="*/ 17034 h 1380695"/>
              <a:gd name="connsiteX43" fmla="*/ 552060 w 1466460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34936 w 1466460"/>
              <a:gd name="connsiteY15" fmla="*/ 1138318 h 1380695"/>
              <a:gd name="connsiteX16" fmla="*/ 3837 w 1466460"/>
              <a:gd name="connsiteY16" fmla="*/ 1269530 h 1380695"/>
              <a:gd name="connsiteX17" fmla="*/ 57959 w 1466460"/>
              <a:gd name="connsiteY17" fmla="*/ 1375593 h 1380695"/>
              <a:gd name="connsiteX18" fmla="*/ 330835 w 1466460"/>
              <a:gd name="connsiteY18" fmla="*/ 1300144 h 1380695"/>
              <a:gd name="connsiteX19" fmla="*/ 375080 w 1466460"/>
              <a:gd name="connsiteY19" fmla="*/ 1329641 h 1380695"/>
              <a:gd name="connsiteX20" fmla="*/ 566809 w 1466460"/>
              <a:gd name="connsiteY20" fmla="*/ 1329641 h 1380695"/>
              <a:gd name="connsiteX21" fmla="*/ 802783 w 1466460"/>
              <a:gd name="connsiteY21" fmla="*/ 1344389 h 1380695"/>
              <a:gd name="connsiteX22" fmla="*/ 979764 w 1466460"/>
              <a:gd name="connsiteY22" fmla="*/ 1314892 h 1380695"/>
              <a:gd name="connsiteX23" fmla="*/ 1068254 w 1466460"/>
              <a:gd name="connsiteY23" fmla="*/ 1255899 h 1380695"/>
              <a:gd name="connsiteX24" fmla="*/ 1186241 w 1466460"/>
              <a:gd name="connsiteY24" fmla="*/ 1123163 h 1380695"/>
              <a:gd name="connsiteX25" fmla="*/ 1274731 w 1466460"/>
              <a:gd name="connsiteY25" fmla="*/ 1064170 h 1380695"/>
              <a:gd name="connsiteX26" fmla="*/ 1363222 w 1466460"/>
              <a:gd name="connsiteY26" fmla="*/ 1005176 h 1380695"/>
              <a:gd name="connsiteX27" fmla="*/ 1407467 w 1466460"/>
              <a:gd name="connsiteY27" fmla="*/ 975679 h 1380695"/>
              <a:gd name="connsiteX28" fmla="*/ 1436964 w 1466460"/>
              <a:gd name="connsiteY28" fmla="*/ 931434 h 1380695"/>
              <a:gd name="connsiteX29" fmla="*/ 1466460 w 1466460"/>
              <a:gd name="connsiteY29" fmla="*/ 842944 h 1380695"/>
              <a:gd name="connsiteX30" fmla="*/ 1451712 w 1466460"/>
              <a:gd name="connsiteY30" fmla="*/ 783950 h 1380695"/>
              <a:gd name="connsiteX31" fmla="*/ 1422215 w 1466460"/>
              <a:gd name="connsiteY31" fmla="*/ 695460 h 1380695"/>
              <a:gd name="connsiteX32" fmla="*/ 1407467 w 1466460"/>
              <a:gd name="connsiteY32" fmla="*/ 621718 h 1380695"/>
              <a:gd name="connsiteX33" fmla="*/ 1407467 w 1466460"/>
              <a:gd name="connsiteY33" fmla="*/ 297253 h 1380695"/>
              <a:gd name="connsiteX34" fmla="*/ 1392718 w 1466460"/>
              <a:gd name="connsiteY34" fmla="*/ 179266 h 1380695"/>
              <a:gd name="connsiteX35" fmla="*/ 1363222 w 1466460"/>
              <a:gd name="connsiteY35" fmla="*/ 135021 h 1380695"/>
              <a:gd name="connsiteX36" fmla="*/ 1348473 w 1466460"/>
              <a:gd name="connsiteY36" fmla="*/ 90776 h 1380695"/>
              <a:gd name="connsiteX37" fmla="*/ 1259983 w 1466460"/>
              <a:gd name="connsiteY37" fmla="*/ 17034 h 1380695"/>
              <a:gd name="connsiteX38" fmla="*/ 1215738 w 1466460"/>
              <a:gd name="connsiteY38" fmla="*/ 2286 h 1380695"/>
              <a:gd name="connsiteX39" fmla="*/ 920770 w 1466460"/>
              <a:gd name="connsiteY39" fmla="*/ 2286 h 1380695"/>
              <a:gd name="connsiteX40" fmla="*/ 640551 w 1466460"/>
              <a:gd name="connsiteY40" fmla="*/ 17034 h 1380695"/>
              <a:gd name="connsiteX41" fmla="*/ 552060 w 1466460"/>
              <a:gd name="connsiteY41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34936 w 1466460"/>
              <a:gd name="connsiteY14" fmla="*/ 1138318 h 1380695"/>
              <a:gd name="connsiteX15" fmla="*/ 3837 w 1466460"/>
              <a:gd name="connsiteY15" fmla="*/ 1269530 h 1380695"/>
              <a:gd name="connsiteX16" fmla="*/ 57959 w 1466460"/>
              <a:gd name="connsiteY16" fmla="*/ 1375593 h 1380695"/>
              <a:gd name="connsiteX17" fmla="*/ 330835 w 1466460"/>
              <a:gd name="connsiteY17" fmla="*/ 1300144 h 1380695"/>
              <a:gd name="connsiteX18" fmla="*/ 375080 w 1466460"/>
              <a:gd name="connsiteY18" fmla="*/ 1329641 h 1380695"/>
              <a:gd name="connsiteX19" fmla="*/ 566809 w 1466460"/>
              <a:gd name="connsiteY19" fmla="*/ 1329641 h 1380695"/>
              <a:gd name="connsiteX20" fmla="*/ 802783 w 1466460"/>
              <a:gd name="connsiteY20" fmla="*/ 1344389 h 1380695"/>
              <a:gd name="connsiteX21" fmla="*/ 979764 w 1466460"/>
              <a:gd name="connsiteY21" fmla="*/ 1314892 h 1380695"/>
              <a:gd name="connsiteX22" fmla="*/ 1068254 w 1466460"/>
              <a:gd name="connsiteY22" fmla="*/ 1255899 h 1380695"/>
              <a:gd name="connsiteX23" fmla="*/ 1186241 w 1466460"/>
              <a:gd name="connsiteY23" fmla="*/ 1123163 h 1380695"/>
              <a:gd name="connsiteX24" fmla="*/ 1274731 w 1466460"/>
              <a:gd name="connsiteY24" fmla="*/ 1064170 h 1380695"/>
              <a:gd name="connsiteX25" fmla="*/ 1363222 w 1466460"/>
              <a:gd name="connsiteY25" fmla="*/ 1005176 h 1380695"/>
              <a:gd name="connsiteX26" fmla="*/ 1407467 w 1466460"/>
              <a:gd name="connsiteY26" fmla="*/ 975679 h 1380695"/>
              <a:gd name="connsiteX27" fmla="*/ 1436964 w 1466460"/>
              <a:gd name="connsiteY27" fmla="*/ 931434 h 1380695"/>
              <a:gd name="connsiteX28" fmla="*/ 1466460 w 1466460"/>
              <a:gd name="connsiteY28" fmla="*/ 842944 h 1380695"/>
              <a:gd name="connsiteX29" fmla="*/ 1451712 w 1466460"/>
              <a:gd name="connsiteY29" fmla="*/ 783950 h 1380695"/>
              <a:gd name="connsiteX30" fmla="*/ 1422215 w 1466460"/>
              <a:gd name="connsiteY30" fmla="*/ 695460 h 1380695"/>
              <a:gd name="connsiteX31" fmla="*/ 1407467 w 1466460"/>
              <a:gd name="connsiteY31" fmla="*/ 621718 h 1380695"/>
              <a:gd name="connsiteX32" fmla="*/ 1407467 w 1466460"/>
              <a:gd name="connsiteY32" fmla="*/ 297253 h 1380695"/>
              <a:gd name="connsiteX33" fmla="*/ 1392718 w 1466460"/>
              <a:gd name="connsiteY33" fmla="*/ 179266 h 1380695"/>
              <a:gd name="connsiteX34" fmla="*/ 1363222 w 1466460"/>
              <a:gd name="connsiteY34" fmla="*/ 135021 h 1380695"/>
              <a:gd name="connsiteX35" fmla="*/ 1348473 w 1466460"/>
              <a:gd name="connsiteY35" fmla="*/ 90776 h 1380695"/>
              <a:gd name="connsiteX36" fmla="*/ 1259983 w 1466460"/>
              <a:gd name="connsiteY36" fmla="*/ 17034 h 1380695"/>
              <a:gd name="connsiteX37" fmla="*/ 1215738 w 1466460"/>
              <a:gd name="connsiteY37" fmla="*/ 2286 h 1380695"/>
              <a:gd name="connsiteX38" fmla="*/ 920770 w 1466460"/>
              <a:gd name="connsiteY38" fmla="*/ 2286 h 1380695"/>
              <a:gd name="connsiteX39" fmla="*/ 640551 w 1466460"/>
              <a:gd name="connsiteY39" fmla="*/ 17034 h 1380695"/>
              <a:gd name="connsiteX40" fmla="*/ 552060 w 1466460"/>
              <a:gd name="connsiteY40" fmla="*/ 31782 h 1380695"/>
              <a:gd name="connsiteX0" fmla="*/ 632505 w 1546905"/>
              <a:gd name="connsiteY0" fmla="*/ 31782 h 1380695"/>
              <a:gd name="connsiteX1" fmla="*/ 544015 w 1546905"/>
              <a:gd name="connsiteY1" fmla="*/ 17034 h 1380695"/>
              <a:gd name="connsiteX2" fmla="*/ 455525 w 1546905"/>
              <a:gd name="connsiteY2" fmla="*/ 46531 h 1380695"/>
              <a:gd name="connsiteX3" fmla="*/ 426028 w 1546905"/>
              <a:gd name="connsiteY3" fmla="*/ 90776 h 1380695"/>
              <a:gd name="connsiteX4" fmla="*/ 381783 w 1546905"/>
              <a:gd name="connsiteY4" fmla="*/ 105524 h 1380695"/>
              <a:gd name="connsiteX5" fmla="*/ 337538 w 1546905"/>
              <a:gd name="connsiteY5" fmla="*/ 135021 h 1380695"/>
              <a:gd name="connsiteX6" fmla="*/ 308041 w 1546905"/>
              <a:gd name="connsiteY6" fmla="*/ 179266 h 1380695"/>
              <a:gd name="connsiteX7" fmla="*/ 234299 w 1546905"/>
              <a:gd name="connsiteY7" fmla="*/ 253008 h 1380695"/>
              <a:gd name="connsiteX8" fmla="*/ 219551 w 1546905"/>
              <a:gd name="connsiteY8" fmla="*/ 297253 h 1380695"/>
              <a:gd name="connsiteX9" fmla="*/ 190054 w 1546905"/>
              <a:gd name="connsiteY9" fmla="*/ 341499 h 1380695"/>
              <a:gd name="connsiteX10" fmla="*/ 175305 w 1546905"/>
              <a:gd name="connsiteY10" fmla="*/ 400492 h 1380695"/>
              <a:gd name="connsiteX11" fmla="*/ 190054 w 1546905"/>
              <a:gd name="connsiteY11" fmla="*/ 459486 h 1380695"/>
              <a:gd name="connsiteX12" fmla="*/ 204802 w 1546905"/>
              <a:gd name="connsiteY12" fmla="*/ 503731 h 1380695"/>
              <a:gd name="connsiteX13" fmla="*/ 219551 w 1546905"/>
              <a:gd name="connsiteY13" fmla="*/ 621718 h 1380695"/>
              <a:gd name="connsiteX14" fmla="*/ 22545 w 1546905"/>
              <a:gd name="connsiteY14" fmla="*/ 1138318 h 1380695"/>
              <a:gd name="connsiteX15" fmla="*/ 84282 w 1546905"/>
              <a:gd name="connsiteY15" fmla="*/ 1269530 h 1380695"/>
              <a:gd name="connsiteX16" fmla="*/ 138404 w 1546905"/>
              <a:gd name="connsiteY16" fmla="*/ 1375593 h 1380695"/>
              <a:gd name="connsiteX17" fmla="*/ 411280 w 1546905"/>
              <a:gd name="connsiteY17" fmla="*/ 1300144 h 1380695"/>
              <a:gd name="connsiteX18" fmla="*/ 455525 w 1546905"/>
              <a:gd name="connsiteY18" fmla="*/ 1329641 h 1380695"/>
              <a:gd name="connsiteX19" fmla="*/ 647254 w 1546905"/>
              <a:gd name="connsiteY19" fmla="*/ 1329641 h 1380695"/>
              <a:gd name="connsiteX20" fmla="*/ 883228 w 1546905"/>
              <a:gd name="connsiteY20" fmla="*/ 1344389 h 1380695"/>
              <a:gd name="connsiteX21" fmla="*/ 1060209 w 1546905"/>
              <a:gd name="connsiteY21" fmla="*/ 1314892 h 1380695"/>
              <a:gd name="connsiteX22" fmla="*/ 1148699 w 1546905"/>
              <a:gd name="connsiteY22" fmla="*/ 1255899 h 1380695"/>
              <a:gd name="connsiteX23" fmla="*/ 1266686 w 1546905"/>
              <a:gd name="connsiteY23" fmla="*/ 1123163 h 1380695"/>
              <a:gd name="connsiteX24" fmla="*/ 1355176 w 1546905"/>
              <a:gd name="connsiteY24" fmla="*/ 1064170 h 1380695"/>
              <a:gd name="connsiteX25" fmla="*/ 1443667 w 1546905"/>
              <a:gd name="connsiteY25" fmla="*/ 1005176 h 1380695"/>
              <a:gd name="connsiteX26" fmla="*/ 1487912 w 1546905"/>
              <a:gd name="connsiteY26" fmla="*/ 975679 h 1380695"/>
              <a:gd name="connsiteX27" fmla="*/ 1517409 w 1546905"/>
              <a:gd name="connsiteY27" fmla="*/ 931434 h 1380695"/>
              <a:gd name="connsiteX28" fmla="*/ 1546905 w 1546905"/>
              <a:gd name="connsiteY28" fmla="*/ 842944 h 1380695"/>
              <a:gd name="connsiteX29" fmla="*/ 1532157 w 1546905"/>
              <a:gd name="connsiteY29" fmla="*/ 783950 h 1380695"/>
              <a:gd name="connsiteX30" fmla="*/ 1502660 w 1546905"/>
              <a:gd name="connsiteY30" fmla="*/ 695460 h 1380695"/>
              <a:gd name="connsiteX31" fmla="*/ 1487912 w 1546905"/>
              <a:gd name="connsiteY31" fmla="*/ 621718 h 1380695"/>
              <a:gd name="connsiteX32" fmla="*/ 1487912 w 1546905"/>
              <a:gd name="connsiteY32" fmla="*/ 297253 h 1380695"/>
              <a:gd name="connsiteX33" fmla="*/ 1473163 w 1546905"/>
              <a:gd name="connsiteY33" fmla="*/ 179266 h 1380695"/>
              <a:gd name="connsiteX34" fmla="*/ 1443667 w 1546905"/>
              <a:gd name="connsiteY34" fmla="*/ 135021 h 1380695"/>
              <a:gd name="connsiteX35" fmla="*/ 1428918 w 1546905"/>
              <a:gd name="connsiteY35" fmla="*/ 90776 h 1380695"/>
              <a:gd name="connsiteX36" fmla="*/ 1340428 w 1546905"/>
              <a:gd name="connsiteY36" fmla="*/ 17034 h 1380695"/>
              <a:gd name="connsiteX37" fmla="*/ 1296183 w 1546905"/>
              <a:gd name="connsiteY37" fmla="*/ 2286 h 1380695"/>
              <a:gd name="connsiteX38" fmla="*/ 1001215 w 1546905"/>
              <a:gd name="connsiteY38" fmla="*/ 2286 h 1380695"/>
              <a:gd name="connsiteX39" fmla="*/ 720996 w 1546905"/>
              <a:gd name="connsiteY39" fmla="*/ 17034 h 1380695"/>
              <a:gd name="connsiteX40" fmla="*/ 632505 w 1546905"/>
              <a:gd name="connsiteY40" fmla="*/ 31782 h 1380695"/>
              <a:gd name="connsiteX0" fmla="*/ 706777 w 1621177"/>
              <a:gd name="connsiteY0" fmla="*/ 31782 h 1380695"/>
              <a:gd name="connsiteX1" fmla="*/ 618287 w 1621177"/>
              <a:gd name="connsiteY1" fmla="*/ 17034 h 1380695"/>
              <a:gd name="connsiteX2" fmla="*/ 529797 w 1621177"/>
              <a:gd name="connsiteY2" fmla="*/ 46531 h 1380695"/>
              <a:gd name="connsiteX3" fmla="*/ 500300 w 1621177"/>
              <a:gd name="connsiteY3" fmla="*/ 90776 h 1380695"/>
              <a:gd name="connsiteX4" fmla="*/ 456055 w 1621177"/>
              <a:gd name="connsiteY4" fmla="*/ 105524 h 1380695"/>
              <a:gd name="connsiteX5" fmla="*/ 411810 w 1621177"/>
              <a:gd name="connsiteY5" fmla="*/ 135021 h 1380695"/>
              <a:gd name="connsiteX6" fmla="*/ 382313 w 1621177"/>
              <a:gd name="connsiteY6" fmla="*/ 179266 h 1380695"/>
              <a:gd name="connsiteX7" fmla="*/ 308571 w 1621177"/>
              <a:gd name="connsiteY7" fmla="*/ 253008 h 1380695"/>
              <a:gd name="connsiteX8" fmla="*/ 293823 w 1621177"/>
              <a:gd name="connsiteY8" fmla="*/ 297253 h 1380695"/>
              <a:gd name="connsiteX9" fmla="*/ 264326 w 1621177"/>
              <a:gd name="connsiteY9" fmla="*/ 341499 h 1380695"/>
              <a:gd name="connsiteX10" fmla="*/ 249577 w 1621177"/>
              <a:gd name="connsiteY10" fmla="*/ 400492 h 1380695"/>
              <a:gd name="connsiteX11" fmla="*/ 264326 w 1621177"/>
              <a:gd name="connsiteY11" fmla="*/ 459486 h 1380695"/>
              <a:gd name="connsiteX12" fmla="*/ 279074 w 1621177"/>
              <a:gd name="connsiteY12" fmla="*/ 503731 h 1380695"/>
              <a:gd name="connsiteX13" fmla="*/ 293823 w 1621177"/>
              <a:gd name="connsiteY13" fmla="*/ 621718 h 1380695"/>
              <a:gd name="connsiteX14" fmla="*/ 96817 w 1621177"/>
              <a:gd name="connsiteY14" fmla="*/ 1138318 h 1380695"/>
              <a:gd name="connsiteX15" fmla="*/ 19310 w 1621177"/>
              <a:gd name="connsiteY15" fmla="*/ 1269530 h 1380695"/>
              <a:gd name="connsiteX16" fmla="*/ 212676 w 1621177"/>
              <a:gd name="connsiteY16" fmla="*/ 1375593 h 1380695"/>
              <a:gd name="connsiteX17" fmla="*/ 485552 w 1621177"/>
              <a:gd name="connsiteY17" fmla="*/ 1300144 h 1380695"/>
              <a:gd name="connsiteX18" fmla="*/ 529797 w 1621177"/>
              <a:gd name="connsiteY18" fmla="*/ 1329641 h 1380695"/>
              <a:gd name="connsiteX19" fmla="*/ 721526 w 1621177"/>
              <a:gd name="connsiteY19" fmla="*/ 1329641 h 1380695"/>
              <a:gd name="connsiteX20" fmla="*/ 957500 w 1621177"/>
              <a:gd name="connsiteY20" fmla="*/ 1344389 h 1380695"/>
              <a:gd name="connsiteX21" fmla="*/ 1134481 w 1621177"/>
              <a:gd name="connsiteY21" fmla="*/ 1314892 h 1380695"/>
              <a:gd name="connsiteX22" fmla="*/ 1222971 w 1621177"/>
              <a:gd name="connsiteY22" fmla="*/ 1255899 h 1380695"/>
              <a:gd name="connsiteX23" fmla="*/ 1340958 w 1621177"/>
              <a:gd name="connsiteY23" fmla="*/ 1123163 h 1380695"/>
              <a:gd name="connsiteX24" fmla="*/ 1429448 w 1621177"/>
              <a:gd name="connsiteY24" fmla="*/ 1064170 h 1380695"/>
              <a:gd name="connsiteX25" fmla="*/ 1517939 w 1621177"/>
              <a:gd name="connsiteY25" fmla="*/ 1005176 h 1380695"/>
              <a:gd name="connsiteX26" fmla="*/ 1562184 w 1621177"/>
              <a:gd name="connsiteY26" fmla="*/ 975679 h 1380695"/>
              <a:gd name="connsiteX27" fmla="*/ 1591681 w 1621177"/>
              <a:gd name="connsiteY27" fmla="*/ 931434 h 1380695"/>
              <a:gd name="connsiteX28" fmla="*/ 1621177 w 1621177"/>
              <a:gd name="connsiteY28" fmla="*/ 842944 h 1380695"/>
              <a:gd name="connsiteX29" fmla="*/ 1606429 w 1621177"/>
              <a:gd name="connsiteY29" fmla="*/ 783950 h 1380695"/>
              <a:gd name="connsiteX30" fmla="*/ 1576932 w 1621177"/>
              <a:gd name="connsiteY30" fmla="*/ 695460 h 1380695"/>
              <a:gd name="connsiteX31" fmla="*/ 1562184 w 1621177"/>
              <a:gd name="connsiteY31" fmla="*/ 621718 h 1380695"/>
              <a:gd name="connsiteX32" fmla="*/ 1562184 w 1621177"/>
              <a:gd name="connsiteY32" fmla="*/ 297253 h 1380695"/>
              <a:gd name="connsiteX33" fmla="*/ 1547435 w 1621177"/>
              <a:gd name="connsiteY33" fmla="*/ 179266 h 1380695"/>
              <a:gd name="connsiteX34" fmla="*/ 1517939 w 1621177"/>
              <a:gd name="connsiteY34" fmla="*/ 135021 h 1380695"/>
              <a:gd name="connsiteX35" fmla="*/ 1503190 w 1621177"/>
              <a:gd name="connsiteY35" fmla="*/ 90776 h 1380695"/>
              <a:gd name="connsiteX36" fmla="*/ 1414700 w 1621177"/>
              <a:gd name="connsiteY36" fmla="*/ 17034 h 1380695"/>
              <a:gd name="connsiteX37" fmla="*/ 1370455 w 1621177"/>
              <a:gd name="connsiteY37" fmla="*/ 2286 h 1380695"/>
              <a:gd name="connsiteX38" fmla="*/ 1075487 w 1621177"/>
              <a:gd name="connsiteY38" fmla="*/ 2286 h 1380695"/>
              <a:gd name="connsiteX39" fmla="*/ 795268 w 1621177"/>
              <a:gd name="connsiteY39" fmla="*/ 17034 h 1380695"/>
              <a:gd name="connsiteX40" fmla="*/ 706777 w 1621177"/>
              <a:gd name="connsiteY40" fmla="*/ 31782 h 1380695"/>
              <a:gd name="connsiteX0" fmla="*/ 706777 w 1621177"/>
              <a:gd name="connsiteY0" fmla="*/ 31782 h 1378975"/>
              <a:gd name="connsiteX1" fmla="*/ 618287 w 1621177"/>
              <a:gd name="connsiteY1" fmla="*/ 17034 h 1378975"/>
              <a:gd name="connsiteX2" fmla="*/ 529797 w 1621177"/>
              <a:gd name="connsiteY2" fmla="*/ 46531 h 1378975"/>
              <a:gd name="connsiteX3" fmla="*/ 500300 w 1621177"/>
              <a:gd name="connsiteY3" fmla="*/ 90776 h 1378975"/>
              <a:gd name="connsiteX4" fmla="*/ 456055 w 1621177"/>
              <a:gd name="connsiteY4" fmla="*/ 105524 h 1378975"/>
              <a:gd name="connsiteX5" fmla="*/ 411810 w 1621177"/>
              <a:gd name="connsiteY5" fmla="*/ 135021 h 1378975"/>
              <a:gd name="connsiteX6" fmla="*/ 382313 w 1621177"/>
              <a:gd name="connsiteY6" fmla="*/ 179266 h 1378975"/>
              <a:gd name="connsiteX7" fmla="*/ 308571 w 1621177"/>
              <a:gd name="connsiteY7" fmla="*/ 253008 h 1378975"/>
              <a:gd name="connsiteX8" fmla="*/ 293823 w 1621177"/>
              <a:gd name="connsiteY8" fmla="*/ 297253 h 1378975"/>
              <a:gd name="connsiteX9" fmla="*/ 264326 w 1621177"/>
              <a:gd name="connsiteY9" fmla="*/ 341499 h 1378975"/>
              <a:gd name="connsiteX10" fmla="*/ 249577 w 1621177"/>
              <a:gd name="connsiteY10" fmla="*/ 400492 h 1378975"/>
              <a:gd name="connsiteX11" fmla="*/ 264326 w 1621177"/>
              <a:gd name="connsiteY11" fmla="*/ 459486 h 1378975"/>
              <a:gd name="connsiteX12" fmla="*/ 279074 w 1621177"/>
              <a:gd name="connsiteY12" fmla="*/ 503731 h 1378975"/>
              <a:gd name="connsiteX13" fmla="*/ 293823 w 1621177"/>
              <a:gd name="connsiteY13" fmla="*/ 621718 h 1378975"/>
              <a:gd name="connsiteX14" fmla="*/ 96817 w 1621177"/>
              <a:gd name="connsiteY14" fmla="*/ 1138318 h 1378975"/>
              <a:gd name="connsiteX15" fmla="*/ 19310 w 1621177"/>
              <a:gd name="connsiteY15" fmla="*/ 1320438 h 1378975"/>
              <a:gd name="connsiteX16" fmla="*/ 212676 w 1621177"/>
              <a:gd name="connsiteY16" fmla="*/ 1375593 h 1378975"/>
              <a:gd name="connsiteX17" fmla="*/ 485552 w 1621177"/>
              <a:gd name="connsiteY17" fmla="*/ 1300144 h 1378975"/>
              <a:gd name="connsiteX18" fmla="*/ 529797 w 1621177"/>
              <a:gd name="connsiteY18" fmla="*/ 1329641 h 1378975"/>
              <a:gd name="connsiteX19" fmla="*/ 721526 w 1621177"/>
              <a:gd name="connsiteY19" fmla="*/ 1329641 h 1378975"/>
              <a:gd name="connsiteX20" fmla="*/ 957500 w 1621177"/>
              <a:gd name="connsiteY20" fmla="*/ 1344389 h 1378975"/>
              <a:gd name="connsiteX21" fmla="*/ 1134481 w 1621177"/>
              <a:gd name="connsiteY21" fmla="*/ 1314892 h 1378975"/>
              <a:gd name="connsiteX22" fmla="*/ 1222971 w 1621177"/>
              <a:gd name="connsiteY22" fmla="*/ 1255899 h 1378975"/>
              <a:gd name="connsiteX23" fmla="*/ 1340958 w 1621177"/>
              <a:gd name="connsiteY23" fmla="*/ 1123163 h 1378975"/>
              <a:gd name="connsiteX24" fmla="*/ 1429448 w 1621177"/>
              <a:gd name="connsiteY24" fmla="*/ 1064170 h 1378975"/>
              <a:gd name="connsiteX25" fmla="*/ 1517939 w 1621177"/>
              <a:gd name="connsiteY25" fmla="*/ 1005176 h 1378975"/>
              <a:gd name="connsiteX26" fmla="*/ 1562184 w 1621177"/>
              <a:gd name="connsiteY26" fmla="*/ 975679 h 1378975"/>
              <a:gd name="connsiteX27" fmla="*/ 1591681 w 1621177"/>
              <a:gd name="connsiteY27" fmla="*/ 931434 h 1378975"/>
              <a:gd name="connsiteX28" fmla="*/ 1621177 w 1621177"/>
              <a:gd name="connsiteY28" fmla="*/ 842944 h 1378975"/>
              <a:gd name="connsiteX29" fmla="*/ 1606429 w 1621177"/>
              <a:gd name="connsiteY29" fmla="*/ 783950 h 1378975"/>
              <a:gd name="connsiteX30" fmla="*/ 1576932 w 1621177"/>
              <a:gd name="connsiteY30" fmla="*/ 695460 h 1378975"/>
              <a:gd name="connsiteX31" fmla="*/ 1562184 w 1621177"/>
              <a:gd name="connsiteY31" fmla="*/ 621718 h 1378975"/>
              <a:gd name="connsiteX32" fmla="*/ 1562184 w 1621177"/>
              <a:gd name="connsiteY32" fmla="*/ 297253 h 1378975"/>
              <a:gd name="connsiteX33" fmla="*/ 1547435 w 1621177"/>
              <a:gd name="connsiteY33" fmla="*/ 179266 h 1378975"/>
              <a:gd name="connsiteX34" fmla="*/ 1517939 w 1621177"/>
              <a:gd name="connsiteY34" fmla="*/ 135021 h 1378975"/>
              <a:gd name="connsiteX35" fmla="*/ 1503190 w 1621177"/>
              <a:gd name="connsiteY35" fmla="*/ 90776 h 1378975"/>
              <a:gd name="connsiteX36" fmla="*/ 1414700 w 1621177"/>
              <a:gd name="connsiteY36" fmla="*/ 17034 h 1378975"/>
              <a:gd name="connsiteX37" fmla="*/ 1370455 w 1621177"/>
              <a:gd name="connsiteY37" fmla="*/ 2286 h 1378975"/>
              <a:gd name="connsiteX38" fmla="*/ 1075487 w 1621177"/>
              <a:gd name="connsiteY38" fmla="*/ 2286 h 1378975"/>
              <a:gd name="connsiteX39" fmla="*/ 795268 w 1621177"/>
              <a:gd name="connsiteY39" fmla="*/ 17034 h 1378975"/>
              <a:gd name="connsiteX40" fmla="*/ 706777 w 1621177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90051 w 1628915"/>
              <a:gd name="connsiteY6" fmla="*/ 179266 h 1378975"/>
              <a:gd name="connsiteX7" fmla="*/ 316309 w 1628915"/>
              <a:gd name="connsiteY7" fmla="*/ 253008 h 1378975"/>
              <a:gd name="connsiteX8" fmla="*/ 301561 w 1628915"/>
              <a:gd name="connsiteY8" fmla="*/ 297253 h 1378975"/>
              <a:gd name="connsiteX9" fmla="*/ 272064 w 1628915"/>
              <a:gd name="connsiteY9" fmla="*/ 341499 h 1378975"/>
              <a:gd name="connsiteX10" fmla="*/ 257315 w 1628915"/>
              <a:gd name="connsiteY10" fmla="*/ 400492 h 1378975"/>
              <a:gd name="connsiteX11" fmla="*/ 272064 w 1628915"/>
              <a:gd name="connsiteY11" fmla="*/ 459486 h 1378975"/>
              <a:gd name="connsiteX12" fmla="*/ 286812 w 1628915"/>
              <a:gd name="connsiteY12" fmla="*/ 503731 h 1378975"/>
              <a:gd name="connsiteX13" fmla="*/ 301561 w 1628915"/>
              <a:gd name="connsiteY13" fmla="*/ 621718 h 1378975"/>
              <a:gd name="connsiteX14" fmla="*/ 58127 w 1628915"/>
              <a:gd name="connsiteY14" fmla="*/ 1138318 h 1378975"/>
              <a:gd name="connsiteX15" fmla="*/ 27048 w 1628915"/>
              <a:gd name="connsiteY15" fmla="*/ 1320438 h 1378975"/>
              <a:gd name="connsiteX16" fmla="*/ 220414 w 1628915"/>
              <a:gd name="connsiteY16" fmla="*/ 1375593 h 1378975"/>
              <a:gd name="connsiteX17" fmla="*/ 493290 w 1628915"/>
              <a:gd name="connsiteY17" fmla="*/ 1300144 h 1378975"/>
              <a:gd name="connsiteX18" fmla="*/ 537535 w 1628915"/>
              <a:gd name="connsiteY18" fmla="*/ 1329641 h 1378975"/>
              <a:gd name="connsiteX19" fmla="*/ 729264 w 1628915"/>
              <a:gd name="connsiteY19" fmla="*/ 1329641 h 1378975"/>
              <a:gd name="connsiteX20" fmla="*/ 965238 w 1628915"/>
              <a:gd name="connsiteY20" fmla="*/ 1344389 h 1378975"/>
              <a:gd name="connsiteX21" fmla="*/ 1142219 w 1628915"/>
              <a:gd name="connsiteY21" fmla="*/ 1314892 h 1378975"/>
              <a:gd name="connsiteX22" fmla="*/ 1230709 w 1628915"/>
              <a:gd name="connsiteY22" fmla="*/ 1255899 h 1378975"/>
              <a:gd name="connsiteX23" fmla="*/ 1348696 w 1628915"/>
              <a:gd name="connsiteY23" fmla="*/ 1123163 h 1378975"/>
              <a:gd name="connsiteX24" fmla="*/ 1437186 w 1628915"/>
              <a:gd name="connsiteY24" fmla="*/ 1064170 h 1378975"/>
              <a:gd name="connsiteX25" fmla="*/ 1525677 w 1628915"/>
              <a:gd name="connsiteY25" fmla="*/ 1005176 h 1378975"/>
              <a:gd name="connsiteX26" fmla="*/ 1569922 w 1628915"/>
              <a:gd name="connsiteY26" fmla="*/ 975679 h 1378975"/>
              <a:gd name="connsiteX27" fmla="*/ 1599419 w 1628915"/>
              <a:gd name="connsiteY27" fmla="*/ 931434 h 1378975"/>
              <a:gd name="connsiteX28" fmla="*/ 1628915 w 1628915"/>
              <a:gd name="connsiteY28" fmla="*/ 842944 h 1378975"/>
              <a:gd name="connsiteX29" fmla="*/ 1614167 w 1628915"/>
              <a:gd name="connsiteY29" fmla="*/ 783950 h 1378975"/>
              <a:gd name="connsiteX30" fmla="*/ 1584670 w 1628915"/>
              <a:gd name="connsiteY30" fmla="*/ 695460 h 1378975"/>
              <a:gd name="connsiteX31" fmla="*/ 1569922 w 1628915"/>
              <a:gd name="connsiteY31" fmla="*/ 621718 h 1378975"/>
              <a:gd name="connsiteX32" fmla="*/ 1569922 w 1628915"/>
              <a:gd name="connsiteY32" fmla="*/ 297253 h 1378975"/>
              <a:gd name="connsiteX33" fmla="*/ 1555173 w 1628915"/>
              <a:gd name="connsiteY33" fmla="*/ 179266 h 1378975"/>
              <a:gd name="connsiteX34" fmla="*/ 1525677 w 1628915"/>
              <a:gd name="connsiteY34" fmla="*/ 135021 h 1378975"/>
              <a:gd name="connsiteX35" fmla="*/ 1510928 w 1628915"/>
              <a:gd name="connsiteY35" fmla="*/ 90776 h 1378975"/>
              <a:gd name="connsiteX36" fmla="*/ 1422438 w 1628915"/>
              <a:gd name="connsiteY36" fmla="*/ 17034 h 1378975"/>
              <a:gd name="connsiteX37" fmla="*/ 1378193 w 1628915"/>
              <a:gd name="connsiteY37" fmla="*/ 2286 h 1378975"/>
              <a:gd name="connsiteX38" fmla="*/ 1083225 w 1628915"/>
              <a:gd name="connsiteY38" fmla="*/ 2286 h 1378975"/>
              <a:gd name="connsiteX39" fmla="*/ 803006 w 1628915"/>
              <a:gd name="connsiteY39" fmla="*/ 17034 h 1378975"/>
              <a:gd name="connsiteX40" fmla="*/ 714515 w 1628915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16309 w 1628915"/>
              <a:gd name="connsiteY6" fmla="*/ 253008 h 1378975"/>
              <a:gd name="connsiteX7" fmla="*/ 301561 w 1628915"/>
              <a:gd name="connsiteY7" fmla="*/ 297253 h 1378975"/>
              <a:gd name="connsiteX8" fmla="*/ 272064 w 1628915"/>
              <a:gd name="connsiteY8" fmla="*/ 341499 h 1378975"/>
              <a:gd name="connsiteX9" fmla="*/ 257315 w 1628915"/>
              <a:gd name="connsiteY9" fmla="*/ 400492 h 1378975"/>
              <a:gd name="connsiteX10" fmla="*/ 272064 w 1628915"/>
              <a:gd name="connsiteY10" fmla="*/ 459486 h 1378975"/>
              <a:gd name="connsiteX11" fmla="*/ 286812 w 1628915"/>
              <a:gd name="connsiteY11" fmla="*/ 503731 h 1378975"/>
              <a:gd name="connsiteX12" fmla="*/ 301561 w 1628915"/>
              <a:gd name="connsiteY12" fmla="*/ 621718 h 1378975"/>
              <a:gd name="connsiteX13" fmla="*/ 58127 w 1628915"/>
              <a:gd name="connsiteY13" fmla="*/ 1138318 h 1378975"/>
              <a:gd name="connsiteX14" fmla="*/ 27048 w 1628915"/>
              <a:gd name="connsiteY14" fmla="*/ 1320438 h 1378975"/>
              <a:gd name="connsiteX15" fmla="*/ 220414 w 1628915"/>
              <a:gd name="connsiteY15" fmla="*/ 1375593 h 1378975"/>
              <a:gd name="connsiteX16" fmla="*/ 493290 w 1628915"/>
              <a:gd name="connsiteY16" fmla="*/ 1300144 h 1378975"/>
              <a:gd name="connsiteX17" fmla="*/ 537535 w 1628915"/>
              <a:gd name="connsiteY17" fmla="*/ 1329641 h 1378975"/>
              <a:gd name="connsiteX18" fmla="*/ 729264 w 1628915"/>
              <a:gd name="connsiteY18" fmla="*/ 1329641 h 1378975"/>
              <a:gd name="connsiteX19" fmla="*/ 965238 w 1628915"/>
              <a:gd name="connsiteY19" fmla="*/ 1344389 h 1378975"/>
              <a:gd name="connsiteX20" fmla="*/ 1142219 w 1628915"/>
              <a:gd name="connsiteY20" fmla="*/ 1314892 h 1378975"/>
              <a:gd name="connsiteX21" fmla="*/ 1230709 w 1628915"/>
              <a:gd name="connsiteY21" fmla="*/ 1255899 h 1378975"/>
              <a:gd name="connsiteX22" fmla="*/ 1348696 w 1628915"/>
              <a:gd name="connsiteY22" fmla="*/ 1123163 h 1378975"/>
              <a:gd name="connsiteX23" fmla="*/ 1437186 w 1628915"/>
              <a:gd name="connsiteY23" fmla="*/ 1064170 h 1378975"/>
              <a:gd name="connsiteX24" fmla="*/ 1525677 w 1628915"/>
              <a:gd name="connsiteY24" fmla="*/ 1005176 h 1378975"/>
              <a:gd name="connsiteX25" fmla="*/ 1569922 w 1628915"/>
              <a:gd name="connsiteY25" fmla="*/ 975679 h 1378975"/>
              <a:gd name="connsiteX26" fmla="*/ 1599419 w 1628915"/>
              <a:gd name="connsiteY26" fmla="*/ 931434 h 1378975"/>
              <a:gd name="connsiteX27" fmla="*/ 1628915 w 1628915"/>
              <a:gd name="connsiteY27" fmla="*/ 842944 h 1378975"/>
              <a:gd name="connsiteX28" fmla="*/ 1614167 w 1628915"/>
              <a:gd name="connsiteY28" fmla="*/ 783950 h 1378975"/>
              <a:gd name="connsiteX29" fmla="*/ 1584670 w 1628915"/>
              <a:gd name="connsiteY29" fmla="*/ 695460 h 1378975"/>
              <a:gd name="connsiteX30" fmla="*/ 1569922 w 1628915"/>
              <a:gd name="connsiteY30" fmla="*/ 621718 h 1378975"/>
              <a:gd name="connsiteX31" fmla="*/ 1569922 w 1628915"/>
              <a:gd name="connsiteY31" fmla="*/ 297253 h 1378975"/>
              <a:gd name="connsiteX32" fmla="*/ 1555173 w 1628915"/>
              <a:gd name="connsiteY32" fmla="*/ 179266 h 1378975"/>
              <a:gd name="connsiteX33" fmla="*/ 1525677 w 1628915"/>
              <a:gd name="connsiteY33" fmla="*/ 135021 h 1378975"/>
              <a:gd name="connsiteX34" fmla="*/ 1510928 w 1628915"/>
              <a:gd name="connsiteY34" fmla="*/ 90776 h 1378975"/>
              <a:gd name="connsiteX35" fmla="*/ 1422438 w 1628915"/>
              <a:gd name="connsiteY35" fmla="*/ 17034 h 1378975"/>
              <a:gd name="connsiteX36" fmla="*/ 1378193 w 1628915"/>
              <a:gd name="connsiteY36" fmla="*/ 2286 h 1378975"/>
              <a:gd name="connsiteX37" fmla="*/ 1083225 w 1628915"/>
              <a:gd name="connsiteY37" fmla="*/ 2286 h 1378975"/>
              <a:gd name="connsiteX38" fmla="*/ 803006 w 1628915"/>
              <a:gd name="connsiteY38" fmla="*/ 17034 h 1378975"/>
              <a:gd name="connsiteX39" fmla="*/ 714515 w 1628915"/>
              <a:gd name="connsiteY39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16309 w 1628915"/>
              <a:gd name="connsiteY5" fmla="*/ 253008 h 1378975"/>
              <a:gd name="connsiteX6" fmla="*/ 301561 w 1628915"/>
              <a:gd name="connsiteY6" fmla="*/ 297253 h 1378975"/>
              <a:gd name="connsiteX7" fmla="*/ 272064 w 1628915"/>
              <a:gd name="connsiteY7" fmla="*/ 341499 h 1378975"/>
              <a:gd name="connsiteX8" fmla="*/ 257315 w 1628915"/>
              <a:gd name="connsiteY8" fmla="*/ 400492 h 1378975"/>
              <a:gd name="connsiteX9" fmla="*/ 272064 w 1628915"/>
              <a:gd name="connsiteY9" fmla="*/ 459486 h 1378975"/>
              <a:gd name="connsiteX10" fmla="*/ 286812 w 1628915"/>
              <a:gd name="connsiteY10" fmla="*/ 503731 h 1378975"/>
              <a:gd name="connsiteX11" fmla="*/ 301561 w 1628915"/>
              <a:gd name="connsiteY11" fmla="*/ 621718 h 1378975"/>
              <a:gd name="connsiteX12" fmla="*/ 58127 w 1628915"/>
              <a:gd name="connsiteY12" fmla="*/ 1138318 h 1378975"/>
              <a:gd name="connsiteX13" fmla="*/ 27048 w 1628915"/>
              <a:gd name="connsiteY13" fmla="*/ 1320438 h 1378975"/>
              <a:gd name="connsiteX14" fmla="*/ 220414 w 1628915"/>
              <a:gd name="connsiteY14" fmla="*/ 1375593 h 1378975"/>
              <a:gd name="connsiteX15" fmla="*/ 493290 w 1628915"/>
              <a:gd name="connsiteY15" fmla="*/ 1300144 h 1378975"/>
              <a:gd name="connsiteX16" fmla="*/ 537535 w 1628915"/>
              <a:gd name="connsiteY16" fmla="*/ 1329641 h 1378975"/>
              <a:gd name="connsiteX17" fmla="*/ 729264 w 1628915"/>
              <a:gd name="connsiteY17" fmla="*/ 1329641 h 1378975"/>
              <a:gd name="connsiteX18" fmla="*/ 965238 w 1628915"/>
              <a:gd name="connsiteY18" fmla="*/ 1344389 h 1378975"/>
              <a:gd name="connsiteX19" fmla="*/ 1142219 w 1628915"/>
              <a:gd name="connsiteY19" fmla="*/ 1314892 h 1378975"/>
              <a:gd name="connsiteX20" fmla="*/ 1230709 w 1628915"/>
              <a:gd name="connsiteY20" fmla="*/ 1255899 h 1378975"/>
              <a:gd name="connsiteX21" fmla="*/ 1348696 w 1628915"/>
              <a:gd name="connsiteY21" fmla="*/ 1123163 h 1378975"/>
              <a:gd name="connsiteX22" fmla="*/ 1437186 w 1628915"/>
              <a:gd name="connsiteY22" fmla="*/ 1064170 h 1378975"/>
              <a:gd name="connsiteX23" fmla="*/ 1525677 w 1628915"/>
              <a:gd name="connsiteY23" fmla="*/ 1005176 h 1378975"/>
              <a:gd name="connsiteX24" fmla="*/ 1569922 w 1628915"/>
              <a:gd name="connsiteY24" fmla="*/ 975679 h 1378975"/>
              <a:gd name="connsiteX25" fmla="*/ 1599419 w 1628915"/>
              <a:gd name="connsiteY25" fmla="*/ 931434 h 1378975"/>
              <a:gd name="connsiteX26" fmla="*/ 1628915 w 1628915"/>
              <a:gd name="connsiteY26" fmla="*/ 842944 h 1378975"/>
              <a:gd name="connsiteX27" fmla="*/ 1614167 w 1628915"/>
              <a:gd name="connsiteY27" fmla="*/ 783950 h 1378975"/>
              <a:gd name="connsiteX28" fmla="*/ 1584670 w 1628915"/>
              <a:gd name="connsiteY28" fmla="*/ 695460 h 1378975"/>
              <a:gd name="connsiteX29" fmla="*/ 1569922 w 1628915"/>
              <a:gd name="connsiteY29" fmla="*/ 621718 h 1378975"/>
              <a:gd name="connsiteX30" fmla="*/ 1569922 w 1628915"/>
              <a:gd name="connsiteY30" fmla="*/ 297253 h 1378975"/>
              <a:gd name="connsiteX31" fmla="*/ 1555173 w 1628915"/>
              <a:gd name="connsiteY31" fmla="*/ 179266 h 1378975"/>
              <a:gd name="connsiteX32" fmla="*/ 1525677 w 1628915"/>
              <a:gd name="connsiteY32" fmla="*/ 135021 h 1378975"/>
              <a:gd name="connsiteX33" fmla="*/ 1510928 w 1628915"/>
              <a:gd name="connsiteY33" fmla="*/ 90776 h 1378975"/>
              <a:gd name="connsiteX34" fmla="*/ 1422438 w 1628915"/>
              <a:gd name="connsiteY34" fmla="*/ 17034 h 1378975"/>
              <a:gd name="connsiteX35" fmla="*/ 1378193 w 1628915"/>
              <a:gd name="connsiteY35" fmla="*/ 2286 h 1378975"/>
              <a:gd name="connsiteX36" fmla="*/ 1083225 w 1628915"/>
              <a:gd name="connsiteY36" fmla="*/ 2286 h 1378975"/>
              <a:gd name="connsiteX37" fmla="*/ 803006 w 1628915"/>
              <a:gd name="connsiteY37" fmla="*/ 17034 h 1378975"/>
              <a:gd name="connsiteX38" fmla="*/ 714515 w 1628915"/>
              <a:gd name="connsiteY38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72064 w 1628915"/>
              <a:gd name="connsiteY6" fmla="*/ 341499 h 1378975"/>
              <a:gd name="connsiteX7" fmla="*/ 257315 w 1628915"/>
              <a:gd name="connsiteY7" fmla="*/ 400492 h 1378975"/>
              <a:gd name="connsiteX8" fmla="*/ 272064 w 1628915"/>
              <a:gd name="connsiteY8" fmla="*/ 459486 h 1378975"/>
              <a:gd name="connsiteX9" fmla="*/ 286812 w 1628915"/>
              <a:gd name="connsiteY9" fmla="*/ 503731 h 1378975"/>
              <a:gd name="connsiteX10" fmla="*/ 301561 w 1628915"/>
              <a:gd name="connsiteY10" fmla="*/ 621718 h 1378975"/>
              <a:gd name="connsiteX11" fmla="*/ 58127 w 1628915"/>
              <a:gd name="connsiteY11" fmla="*/ 1138318 h 1378975"/>
              <a:gd name="connsiteX12" fmla="*/ 27048 w 1628915"/>
              <a:gd name="connsiteY12" fmla="*/ 1320438 h 1378975"/>
              <a:gd name="connsiteX13" fmla="*/ 220414 w 1628915"/>
              <a:gd name="connsiteY13" fmla="*/ 1375593 h 1378975"/>
              <a:gd name="connsiteX14" fmla="*/ 493290 w 1628915"/>
              <a:gd name="connsiteY14" fmla="*/ 1300144 h 1378975"/>
              <a:gd name="connsiteX15" fmla="*/ 537535 w 1628915"/>
              <a:gd name="connsiteY15" fmla="*/ 1329641 h 1378975"/>
              <a:gd name="connsiteX16" fmla="*/ 729264 w 1628915"/>
              <a:gd name="connsiteY16" fmla="*/ 1329641 h 1378975"/>
              <a:gd name="connsiteX17" fmla="*/ 965238 w 1628915"/>
              <a:gd name="connsiteY17" fmla="*/ 1344389 h 1378975"/>
              <a:gd name="connsiteX18" fmla="*/ 1142219 w 1628915"/>
              <a:gd name="connsiteY18" fmla="*/ 1314892 h 1378975"/>
              <a:gd name="connsiteX19" fmla="*/ 1230709 w 1628915"/>
              <a:gd name="connsiteY19" fmla="*/ 1255899 h 1378975"/>
              <a:gd name="connsiteX20" fmla="*/ 1348696 w 1628915"/>
              <a:gd name="connsiteY20" fmla="*/ 1123163 h 1378975"/>
              <a:gd name="connsiteX21" fmla="*/ 1437186 w 1628915"/>
              <a:gd name="connsiteY21" fmla="*/ 1064170 h 1378975"/>
              <a:gd name="connsiteX22" fmla="*/ 1525677 w 1628915"/>
              <a:gd name="connsiteY22" fmla="*/ 1005176 h 1378975"/>
              <a:gd name="connsiteX23" fmla="*/ 1569922 w 1628915"/>
              <a:gd name="connsiteY23" fmla="*/ 975679 h 1378975"/>
              <a:gd name="connsiteX24" fmla="*/ 1599419 w 1628915"/>
              <a:gd name="connsiteY24" fmla="*/ 931434 h 1378975"/>
              <a:gd name="connsiteX25" fmla="*/ 1628915 w 1628915"/>
              <a:gd name="connsiteY25" fmla="*/ 842944 h 1378975"/>
              <a:gd name="connsiteX26" fmla="*/ 1614167 w 1628915"/>
              <a:gd name="connsiteY26" fmla="*/ 783950 h 1378975"/>
              <a:gd name="connsiteX27" fmla="*/ 1584670 w 1628915"/>
              <a:gd name="connsiteY27" fmla="*/ 695460 h 1378975"/>
              <a:gd name="connsiteX28" fmla="*/ 1569922 w 1628915"/>
              <a:gd name="connsiteY28" fmla="*/ 621718 h 1378975"/>
              <a:gd name="connsiteX29" fmla="*/ 1569922 w 1628915"/>
              <a:gd name="connsiteY29" fmla="*/ 297253 h 1378975"/>
              <a:gd name="connsiteX30" fmla="*/ 1555173 w 1628915"/>
              <a:gd name="connsiteY30" fmla="*/ 179266 h 1378975"/>
              <a:gd name="connsiteX31" fmla="*/ 1525677 w 1628915"/>
              <a:gd name="connsiteY31" fmla="*/ 135021 h 1378975"/>
              <a:gd name="connsiteX32" fmla="*/ 1510928 w 1628915"/>
              <a:gd name="connsiteY32" fmla="*/ 90776 h 1378975"/>
              <a:gd name="connsiteX33" fmla="*/ 1422438 w 1628915"/>
              <a:gd name="connsiteY33" fmla="*/ 17034 h 1378975"/>
              <a:gd name="connsiteX34" fmla="*/ 1378193 w 1628915"/>
              <a:gd name="connsiteY34" fmla="*/ 2286 h 1378975"/>
              <a:gd name="connsiteX35" fmla="*/ 1083225 w 1628915"/>
              <a:gd name="connsiteY35" fmla="*/ 2286 h 1378975"/>
              <a:gd name="connsiteX36" fmla="*/ 803006 w 1628915"/>
              <a:gd name="connsiteY36" fmla="*/ 17034 h 1378975"/>
              <a:gd name="connsiteX37" fmla="*/ 714515 w 1628915"/>
              <a:gd name="connsiteY37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57315 w 1628915"/>
              <a:gd name="connsiteY6" fmla="*/ 400492 h 1378975"/>
              <a:gd name="connsiteX7" fmla="*/ 272064 w 1628915"/>
              <a:gd name="connsiteY7" fmla="*/ 459486 h 1378975"/>
              <a:gd name="connsiteX8" fmla="*/ 286812 w 1628915"/>
              <a:gd name="connsiteY8" fmla="*/ 503731 h 1378975"/>
              <a:gd name="connsiteX9" fmla="*/ 301561 w 1628915"/>
              <a:gd name="connsiteY9" fmla="*/ 621718 h 1378975"/>
              <a:gd name="connsiteX10" fmla="*/ 58127 w 1628915"/>
              <a:gd name="connsiteY10" fmla="*/ 1138318 h 1378975"/>
              <a:gd name="connsiteX11" fmla="*/ 27048 w 1628915"/>
              <a:gd name="connsiteY11" fmla="*/ 1320438 h 1378975"/>
              <a:gd name="connsiteX12" fmla="*/ 220414 w 1628915"/>
              <a:gd name="connsiteY12" fmla="*/ 1375593 h 1378975"/>
              <a:gd name="connsiteX13" fmla="*/ 493290 w 1628915"/>
              <a:gd name="connsiteY13" fmla="*/ 1300144 h 1378975"/>
              <a:gd name="connsiteX14" fmla="*/ 537535 w 1628915"/>
              <a:gd name="connsiteY14" fmla="*/ 1329641 h 1378975"/>
              <a:gd name="connsiteX15" fmla="*/ 729264 w 1628915"/>
              <a:gd name="connsiteY15" fmla="*/ 1329641 h 1378975"/>
              <a:gd name="connsiteX16" fmla="*/ 965238 w 1628915"/>
              <a:gd name="connsiteY16" fmla="*/ 1344389 h 1378975"/>
              <a:gd name="connsiteX17" fmla="*/ 1142219 w 1628915"/>
              <a:gd name="connsiteY17" fmla="*/ 1314892 h 1378975"/>
              <a:gd name="connsiteX18" fmla="*/ 1230709 w 1628915"/>
              <a:gd name="connsiteY18" fmla="*/ 1255899 h 1378975"/>
              <a:gd name="connsiteX19" fmla="*/ 1348696 w 1628915"/>
              <a:gd name="connsiteY19" fmla="*/ 1123163 h 1378975"/>
              <a:gd name="connsiteX20" fmla="*/ 1437186 w 1628915"/>
              <a:gd name="connsiteY20" fmla="*/ 1064170 h 1378975"/>
              <a:gd name="connsiteX21" fmla="*/ 1525677 w 1628915"/>
              <a:gd name="connsiteY21" fmla="*/ 1005176 h 1378975"/>
              <a:gd name="connsiteX22" fmla="*/ 1569922 w 1628915"/>
              <a:gd name="connsiteY22" fmla="*/ 975679 h 1378975"/>
              <a:gd name="connsiteX23" fmla="*/ 1599419 w 1628915"/>
              <a:gd name="connsiteY23" fmla="*/ 931434 h 1378975"/>
              <a:gd name="connsiteX24" fmla="*/ 1628915 w 1628915"/>
              <a:gd name="connsiteY24" fmla="*/ 842944 h 1378975"/>
              <a:gd name="connsiteX25" fmla="*/ 1614167 w 1628915"/>
              <a:gd name="connsiteY25" fmla="*/ 783950 h 1378975"/>
              <a:gd name="connsiteX26" fmla="*/ 1584670 w 1628915"/>
              <a:gd name="connsiteY26" fmla="*/ 695460 h 1378975"/>
              <a:gd name="connsiteX27" fmla="*/ 1569922 w 1628915"/>
              <a:gd name="connsiteY27" fmla="*/ 621718 h 1378975"/>
              <a:gd name="connsiteX28" fmla="*/ 1569922 w 1628915"/>
              <a:gd name="connsiteY28" fmla="*/ 297253 h 1378975"/>
              <a:gd name="connsiteX29" fmla="*/ 1555173 w 1628915"/>
              <a:gd name="connsiteY29" fmla="*/ 179266 h 1378975"/>
              <a:gd name="connsiteX30" fmla="*/ 1525677 w 1628915"/>
              <a:gd name="connsiteY30" fmla="*/ 135021 h 1378975"/>
              <a:gd name="connsiteX31" fmla="*/ 1510928 w 1628915"/>
              <a:gd name="connsiteY31" fmla="*/ 90776 h 1378975"/>
              <a:gd name="connsiteX32" fmla="*/ 1422438 w 1628915"/>
              <a:gd name="connsiteY32" fmla="*/ 17034 h 1378975"/>
              <a:gd name="connsiteX33" fmla="*/ 1378193 w 1628915"/>
              <a:gd name="connsiteY33" fmla="*/ 2286 h 1378975"/>
              <a:gd name="connsiteX34" fmla="*/ 1083225 w 1628915"/>
              <a:gd name="connsiteY34" fmla="*/ 2286 h 1378975"/>
              <a:gd name="connsiteX35" fmla="*/ 803006 w 1628915"/>
              <a:gd name="connsiteY35" fmla="*/ 17034 h 1378975"/>
              <a:gd name="connsiteX36" fmla="*/ 714515 w 1628915"/>
              <a:gd name="connsiteY36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257315 w 1628915"/>
              <a:gd name="connsiteY5" fmla="*/ 400492 h 1378975"/>
              <a:gd name="connsiteX6" fmla="*/ 272064 w 1628915"/>
              <a:gd name="connsiteY6" fmla="*/ 459486 h 1378975"/>
              <a:gd name="connsiteX7" fmla="*/ 286812 w 1628915"/>
              <a:gd name="connsiteY7" fmla="*/ 503731 h 1378975"/>
              <a:gd name="connsiteX8" fmla="*/ 301561 w 1628915"/>
              <a:gd name="connsiteY8" fmla="*/ 621718 h 1378975"/>
              <a:gd name="connsiteX9" fmla="*/ 58127 w 1628915"/>
              <a:gd name="connsiteY9" fmla="*/ 1138318 h 1378975"/>
              <a:gd name="connsiteX10" fmla="*/ 27048 w 1628915"/>
              <a:gd name="connsiteY10" fmla="*/ 1320438 h 1378975"/>
              <a:gd name="connsiteX11" fmla="*/ 220414 w 1628915"/>
              <a:gd name="connsiteY11" fmla="*/ 1375593 h 1378975"/>
              <a:gd name="connsiteX12" fmla="*/ 493290 w 1628915"/>
              <a:gd name="connsiteY12" fmla="*/ 1300144 h 1378975"/>
              <a:gd name="connsiteX13" fmla="*/ 537535 w 1628915"/>
              <a:gd name="connsiteY13" fmla="*/ 1329641 h 1378975"/>
              <a:gd name="connsiteX14" fmla="*/ 729264 w 1628915"/>
              <a:gd name="connsiteY14" fmla="*/ 1329641 h 1378975"/>
              <a:gd name="connsiteX15" fmla="*/ 965238 w 1628915"/>
              <a:gd name="connsiteY15" fmla="*/ 1344389 h 1378975"/>
              <a:gd name="connsiteX16" fmla="*/ 1142219 w 1628915"/>
              <a:gd name="connsiteY16" fmla="*/ 1314892 h 1378975"/>
              <a:gd name="connsiteX17" fmla="*/ 1230709 w 1628915"/>
              <a:gd name="connsiteY17" fmla="*/ 1255899 h 1378975"/>
              <a:gd name="connsiteX18" fmla="*/ 1348696 w 1628915"/>
              <a:gd name="connsiteY18" fmla="*/ 1123163 h 1378975"/>
              <a:gd name="connsiteX19" fmla="*/ 1437186 w 1628915"/>
              <a:gd name="connsiteY19" fmla="*/ 1064170 h 1378975"/>
              <a:gd name="connsiteX20" fmla="*/ 1525677 w 1628915"/>
              <a:gd name="connsiteY20" fmla="*/ 1005176 h 1378975"/>
              <a:gd name="connsiteX21" fmla="*/ 1569922 w 1628915"/>
              <a:gd name="connsiteY21" fmla="*/ 975679 h 1378975"/>
              <a:gd name="connsiteX22" fmla="*/ 1599419 w 1628915"/>
              <a:gd name="connsiteY22" fmla="*/ 931434 h 1378975"/>
              <a:gd name="connsiteX23" fmla="*/ 1628915 w 1628915"/>
              <a:gd name="connsiteY23" fmla="*/ 842944 h 1378975"/>
              <a:gd name="connsiteX24" fmla="*/ 1614167 w 1628915"/>
              <a:gd name="connsiteY24" fmla="*/ 783950 h 1378975"/>
              <a:gd name="connsiteX25" fmla="*/ 1584670 w 1628915"/>
              <a:gd name="connsiteY25" fmla="*/ 695460 h 1378975"/>
              <a:gd name="connsiteX26" fmla="*/ 1569922 w 1628915"/>
              <a:gd name="connsiteY26" fmla="*/ 621718 h 1378975"/>
              <a:gd name="connsiteX27" fmla="*/ 1569922 w 1628915"/>
              <a:gd name="connsiteY27" fmla="*/ 297253 h 1378975"/>
              <a:gd name="connsiteX28" fmla="*/ 1555173 w 1628915"/>
              <a:gd name="connsiteY28" fmla="*/ 179266 h 1378975"/>
              <a:gd name="connsiteX29" fmla="*/ 1525677 w 1628915"/>
              <a:gd name="connsiteY29" fmla="*/ 135021 h 1378975"/>
              <a:gd name="connsiteX30" fmla="*/ 1510928 w 1628915"/>
              <a:gd name="connsiteY30" fmla="*/ 90776 h 1378975"/>
              <a:gd name="connsiteX31" fmla="*/ 1422438 w 1628915"/>
              <a:gd name="connsiteY31" fmla="*/ 17034 h 1378975"/>
              <a:gd name="connsiteX32" fmla="*/ 1378193 w 1628915"/>
              <a:gd name="connsiteY32" fmla="*/ 2286 h 1378975"/>
              <a:gd name="connsiteX33" fmla="*/ 1083225 w 1628915"/>
              <a:gd name="connsiteY33" fmla="*/ 2286 h 1378975"/>
              <a:gd name="connsiteX34" fmla="*/ 803006 w 1628915"/>
              <a:gd name="connsiteY34" fmla="*/ 17034 h 1378975"/>
              <a:gd name="connsiteX35" fmla="*/ 714515 w 1628915"/>
              <a:gd name="connsiteY35" fmla="*/ 31782 h 1378975"/>
              <a:gd name="connsiteX0" fmla="*/ 714515 w 1616625"/>
              <a:gd name="connsiteY0" fmla="*/ 31782 h 1378975"/>
              <a:gd name="connsiteX1" fmla="*/ 626025 w 1616625"/>
              <a:gd name="connsiteY1" fmla="*/ 17034 h 1378975"/>
              <a:gd name="connsiteX2" fmla="*/ 537535 w 1616625"/>
              <a:gd name="connsiteY2" fmla="*/ 46531 h 1378975"/>
              <a:gd name="connsiteX3" fmla="*/ 508038 w 1616625"/>
              <a:gd name="connsiteY3" fmla="*/ 90776 h 1378975"/>
              <a:gd name="connsiteX4" fmla="*/ 463793 w 1616625"/>
              <a:gd name="connsiteY4" fmla="*/ 105524 h 1378975"/>
              <a:gd name="connsiteX5" fmla="*/ 257315 w 1616625"/>
              <a:gd name="connsiteY5" fmla="*/ 400492 h 1378975"/>
              <a:gd name="connsiteX6" fmla="*/ 272064 w 1616625"/>
              <a:gd name="connsiteY6" fmla="*/ 459486 h 1378975"/>
              <a:gd name="connsiteX7" fmla="*/ 286812 w 1616625"/>
              <a:gd name="connsiteY7" fmla="*/ 503731 h 1378975"/>
              <a:gd name="connsiteX8" fmla="*/ 301561 w 1616625"/>
              <a:gd name="connsiteY8" fmla="*/ 621718 h 1378975"/>
              <a:gd name="connsiteX9" fmla="*/ 58127 w 1616625"/>
              <a:gd name="connsiteY9" fmla="*/ 1138318 h 1378975"/>
              <a:gd name="connsiteX10" fmla="*/ 27048 w 1616625"/>
              <a:gd name="connsiteY10" fmla="*/ 1320438 h 1378975"/>
              <a:gd name="connsiteX11" fmla="*/ 220414 w 1616625"/>
              <a:gd name="connsiteY11" fmla="*/ 1375593 h 1378975"/>
              <a:gd name="connsiteX12" fmla="*/ 493290 w 1616625"/>
              <a:gd name="connsiteY12" fmla="*/ 1300144 h 1378975"/>
              <a:gd name="connsiteX13" fmla="*/ 537535 w 1616625"/>
              <a:gd name="connsiteY13" fmla="*/ 1329641 h 1378975"/>
              <a:gd name="connsiteX14" fmla="*/ 729264 w 1616625"/>
              <a:gd name="connsiteY14" fmla="*/ 1329641 h 1378975"/>
              <a:gd name="connsiteX15" fmla="*/ 965238 w 1616625"/>
              <a:gd name="connsiteY15" fmla="*/ 1344389 h 1378975"/>
              <a:gd name="connsiteX16" fmla="*/ 1142219 w 1616625"/>
              <a:gd name="connsiteY16" fmla="*/ 1314892 h 1378975"/>
              <a:gd name="connsiteX17" fmla="*/ 1230709 w 1616625"/>
              <a:gd name="connsiteY17" fmla="*/ 1255899 h 1378975"/>
              <a:gd name="connsiteX18" fmla="*/ 1348696 w 1616625"/>
              <a:gd name="connsiteY18" fmla="*/ 1123163 h 1378975"/>
              <a:gd name="connsiteX19" fmla="*/ 1437186 w 1616625"/>
              <a:gd name="connsiteY19" fmla="*/ 1064170 h 1378975"/>
              <a:gd name="connsiteX20" fmla="*/ 1525677 w 1616625"/>
              <a:gd name="connsiteY20" fmla="*/ 1005176 h 1378975"/>
              <a:gd name="connsiteX21" fmla="*/ 1569922 w 1616625"/>
              <a:gd name="connsiteY21" fmla="*/ 975679 h 1378975"/>
              <a:gd name="connsiteX22" fmla="*/ 1599419 w 1616625"/>
              <a:gd name="connsiteY22" fmla="*/ 931434 h 1378975"/>
              <a:gd name="connsiteX23" fmla="*/ 1614167 w 1616625"/>
              <a:gd name="connsiteY23" fmla="*/ 783950 h 1378975"/>
              <a:gd name="connsiteX24" fmla="*/ 1584670 w 1616625"/>
              <a:gd name="connsiteY24" fmla="*/ 695460 h 1378975"/>
              <a:gd name="connsiteX25" fmla="*/ 1569922 w 1616625"/>
              <a:gd name="connsiteY25" fmla="*/ 621718 h 1378975"/>
              <a:gd name="connsiteX26" fmla="*/ 1569922 w 1616625"/>
              <a:gd name="connsiteY26" fmla="*/ 297253 h 1378975"/>
              <a:gd name="connsiteX27" fmla="*/ 1555173 w 1616625"/>
              <a:gd name="connsiteY27" fmla="*/ 179266 h 1378975"/>
              <a:gd name="connsiteX28" fmla="*/ 1525677 w 1616625"/>
              <a:gd name="connsiteY28" fmla="*/ 135021 h 1378975"/>
              <a:gd name="connsiteX29" fmla="*/ 1510928 w 1616625"/>
              <a:gd name="connsiteY29" fmla="*/ 90776 h 1378975"/>
              <a:gd name="connsiteX30" fmla="*/ 1422438 w 1616625"/>
              <a:gd name="connsiteY30" fmla="*/ 17034 h 1378975"/>
              <a:gd name="connsiteX31" fmla="*/ 1378193 w 1616625"/>
              <a:gd name="connsiteY31" fmla="*/ 2286 h 1378975"/>
              <a:gd name="connsiteX32" fmla="*/ 1083225 w 1616625"/>
              <a:gd name="connsiteY32" fmla="*/ 2286 h 1378975"/>
              <a:gd name="connsiteX33" fmla="*/ 803006 w 1616625"/>
              <a:gd name="connsiteY33" fmla="*/ 17034 h 1378975"/>
              <a:gd name="connsiteX34" fmla="*/ 714515 w 1616625"/>
              <a:gd name="connsiteY34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569922 w 1614167"/>
              <a:gd name="connsiteY21" fmla="*/ 975679 h 1378975"/>
              <a:gd name="connsiteX22" fmla="*/ 1614167 w 1614167"/>
              <a:gd name="connsiteY22" fmla="*/ 783950 h 1378975"/>
              <a:gd name="connsiteX23" fmla="*/ 1584670 w 1614167"/>
              <a:gd name="connsiteY23" fmla="*/ 695460 h 1378975"/>
              <a:gd name="connsiteX24" fmla="*/ 1569922 w 1614167"/>
              <a:gd name="connsiteY24" fmla="*/ 621718 h 1378975"/>
              <a:gd name="connsiteX25" fmla="*/ 1569922 w 1614167"/>
              <a:gd name="connsiteY25" fmla="*/ 297253 h 1378975"/>
              <a:gd name="connsiteX26" fmla="*/ 1555173 w 1614167"/>
              <a:gd name="connsiteY26" fmla="*/ 179266 h 1378975"/>
              <a:gd name="connsiteX27" fmla="*/ 1525677 w 1614167"/>
              <a:gd name="connsiteY27" fmla="*/ 135021 h 1378975"/>
              <a:gd name="connsiteX28" fmla="*/ 1510928 w 1614167"/>
              <a:gd name="connsiteY28" fmla="*/ 90776 h 1378975"/>
              <a:gd name="connsiteX29" fmla="*/ 1422438 w 1614167"/>
              <a:gd name="connsiteY29" fmla="*/ 17034 h 1378975"/>
              <a:gd name="connsiteX30" fmla="*/ 1378193 w 1614167"/>
              <a:gd name="connsiteY30" fmla="*/ 2286 h 1378975"/>
              <a:gd name="connsiteX31" fmla="*/ 1083225 w 1614167"/>
              <a:gd name="connsiteY31" fmla="*/ 2286 h 1378975"/>
              <a:gd name="connsiteX32" fmla="*/ 803006 w 1614167"/>
              <a:gd name="connsiteY32" fmla="*/ 17034 h 1378975"/>
              <a:gd name="connsiteX33" fmla="*/ 714515 w 1614167"/>
              <a:gd name="connsiteY33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614167 w 1614167"/>
              <a:gd name="connsiteY21" fmla="*/ 783950 h 1378975"/>
              <a:gd name="connsiteX22" fmla="*/ 1584670 w 1614167"/>
              <a:gd name="connsiteY22" fmla="*/ 695460 h 1378975"/>
              <a:gd name="connsiteX23" fmla="*/ 1569922 w 1614167"/>
              <a:gd name="connsiteY23" fmla="*/ 621718 h 1378975"/>
              <a:gd name="connsiteX24" fmla="*/ 1569922 w 1614167"/>
              <a:gd name="connsiteY24" fmla="*/ 297253 h 1378975"/>
              <a:gd name="connsiteX25" fmla="*/ 1555173 w 1614167"/>
              <a:gd name="connsiteY25" fmla="*/ 179266 h 1378975"/>
              <a:gd name="connsiteX26" fmla="*/ 1525677 w 1614167"/>
              <a:gd name="connsiteY26" fmla="*/ 135021 h 1378975"/>
              <a:gd name="connsiteX27" fmla="*/ 1510928 w 1614167"/>
              <a:gd name="connsiteY27" fmla="*/ 90776 h 1378975"/>
              <a:gd name="connsiteX28" fmla="*/ 1422438 w 1614167"/>
              <a:gd name="connsiteY28" fmla="*/ 17034 h 1378975"/>
              <a:gd name="connsiteX29" fmla="*/ 1378193 w 1614167"/>
              <a:gd name="connsiteY29" fmla="*/ 2286 h 1378975"/>
              <a:gd name="connsiteX30" fmla="*/ 1083225 w 1614167"/>
              <a:gd name="connsiteY30" fmla="*/ 2286 h 1378975"/>
              <a:gd name="connsiteX31" fmla="*/ 803006 w 1614167"/>
              <a:gd name="connsiteY31" fmla="*/ 17034 h 1378975"/>
              <a:gd name="connsiteX32" fmla="*/ 714515 w 1614167"/>
              <a:gd name="connsiteY32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614167 w 1614167"/>
              <a:gd name="connsiteY20" fmla="*/ 783950 h 1378975"/>
              <a:gd name="connsiteX21" fmla="*/ 1584670 w 1614167"/>
              <a:gd name="connsiteY21" fmla="*/ 695460 h 1378975"/>
              <a:gd name="connsiteX22" fmla="*/ 1569922 w 1614167"/>
              <a:gd name="connsiteY22" fmla="*/ 621718 h 1378975"/>
              <a:gd name="connsiteX23" fmla="*/ 1569922 w 1614167"/>
              <a:gd name="connsiteY23" fmla="*/ 297253 h 1378975"/>
              <a:gd name="connsiteX24" fmla="*/ 1555173 w 1614167"/>
              <a:gd name="connsiteY24" fmla="*/ 179266 h 1378975"/>
              <a:gd name="connsiteX25" fmla="*/ 1525677 w 1614167"/>
              <a:gd name="connsiteY25" fmla="*/ 135021 h 1378975"/>
              <a:gd name="connsiteX26" fmla="*/ 1510928 w 1614167"/>
              <a:gd name="connsiteY26" fmla="*/ 90776 h 1378975"/>
              <a:gd name="connsiteX27" fmla="*/ 1422438 w 1614167"/>
              <a:gd name="connsiteY27" fmla="*/ 17034 h 1378975"/>
              <a:gd name="connsiteX28" fmla="*/ 1378193 w 1614167"/>
              <a:gd name="connsiteY28" fmla="*/ 2286 h 1378975"/>
              <a:gd name="connsiteX29" fmla="*/ 1083225 w 1614167"/>
              <a:gd name="connsiteY29" fmla="*/ 2286 h 1378975"/>
              <a:gd name="connsiteX30" fmla="*/ 803006 w 1614167"/>
              <a:gd name="connsiteY30" fmla="*/ 17034 h 1378975"/>
              <a:gd name="connsiteX31" fmla="*/ 714515 w 1614167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257315 w 1596225"/>
              <a:gd name="connsiteY5" fmla="*/ 40049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605562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396518 w 1596225"/>
              <a:gd name="connsiteY6" fmla="*/ 247702 h 1378975"/>
              <a:gd name="connsiteX7" fmla="*/ 318451 w 1596225"/>
              <a:gd name="connsiteY7" fmla="*/ 459486 h 1378975"/>
              <a:gd name="connsiteX8" fmla="*/ 286812 w 1596225"/>
              <a:gd name="connsiteY8" fmla="*/ 605562 h 1378975"/>
              <a:gd name="connsiteX9" fmla="*/ 255132 w 1596225"/>
              <a:gd name="connsiteY9" fmla="*/ 825398 h 1378975"/>
              <a:gd name="connsiteX10" fmla="*/ 58127 w 1596225"/>
              <a:gd name="connsiteY10" fmla="*/ 1138318 h 1378975"/>
              <a:gd name="connsiteX11" fmla="*/ 27048 w 1596225"/>
              <a:gd name="connsiteY11" fmla="*/ 1320438 h 1378975"/>
              <a:gd name="connsiteX12" fmla="*/ 220414 w 1596225"/>
              <a:gd name="connsiteY12" fmla="*/ 1375593 h 1378975"/>
              <a:gd name="connsiteX13" fmla="*/ 493290 w 1596225"/>
              <a:gd name="connsiteY13" fmla="*/ 1300144 h 1378975"/>
              <a:gd name="connsiteX14" fmla="*/ 537535 w 1596225"/>
              <a:gd name="connsiteY14" fmla="*/ 1329641 h 1378975"/>
              <a:gd name="connsiteX15" fmla="*/ 729264 w 1596225"/>
              <a:gd name="connsiteY15" fmla="*/ 1329641 h 1378975"/>
              <a:gd name="connsiteX16" fmla="*/ 965238 w 1596225"/>
              <a:gd name="connsiteY16" fmla="*/ 1344389 h 1378975"/>
              <a:gd name="connsiteX17" fmla="*/ 1142219 w 1596225"/>
              <a:gd name="connsiteY17" fmla="*/ 1314892 h 1378975"/>
              <a:gd name="connsiteX18" fmla="*/ 1230709 w 1596225"/>
              <a:gd name="connsiteY18" fmla="*/ 1255899 h 1378975"/>
              <a:gd name="connsiteX19" fmla="*/ 1348696 w 1596225"/>
              <a:gd name="connsiteY19" fmla="*/ 1123163 h 1378975"/>
              <a:gd name="connsiteX20" fmla="*/ 1437186 w 1596225"/>
              <a:gd name="connsiteY20" fmla="*/ 1064170 h 1378975"/>
              <a:gd name="connsiteX21" fmla="*/ 1584670 w 1596225"/>
              <a:gd name="connsiteY21" fmla="*/ 695460 h 1378975"/>
              <a:gd name="connsiteX22" fmla="*/ 1569922 w 1596225"/>
              <a:gd name="connsiteY22" fmla="*/ 621718 h 1378975"/>
              <a:gd name="connsiteX23" fmla="*/ 1569922 w 1596225"/>
              <a:gd name="connsiteY23" fmla="*/ 297253 h 1378975"/>
              <a:gd name="connsiteX24" fmla="*/ 1555173 w 1596225"/>
              <a:gd name="connsiteY24" fmla="*/ 179266 h 1378975"/>
              <a:gd name="connsiteX25" fmla="*/ 1525677 w 1596225"/>
              <a:gd name="connsiteY25" fmla="*/ 135021 h 1378975"/>
              <a:gd name="connsiteX26" fmla="*/ 1510928 w 1596225"/>
              <a:gd name="connsiteY26" fmla="*/ 90776 h 1378975"/>
              <a:gd name="connsiteX27" fmla="*/ 1422438 w 1596225"/>
              <a:gd name="connsiteY27" fmla="*/ 17034 h 1378975"/>
              <a:gd name="connsiteX28" fmla="*/ 1378193 w 1596225"/>
              <a:gd name="connsiteY28" fmla="*/ 2286 h 1378975"/>
              <a:gd name="connsiteX29" fmla="*/ 1083225 w 1596225"/>
              <a:gd name="connsiteY29" fmla="*/ 2286 h 1378975"/>
              <a:gd name="connsiteX30" fmla="*/ 803006 w 1596225"/>
              <a:gd name="connsiteY30" fmla="*/ 17034 h 1378975"/>
              <a:gd name="connsiteX31" fmla="*/ 714515 w 1596225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286812 w 1596225"/>
              <a:gd name="connsiteY8" fmla="*/ 605562 h 1378975"/>
              <a:gd name="connsiteX9" fmla="*/ 255132 w 1596225"/>
              <a:gd name="connsiteY9" fmla="*/ 825398 h 1378975"/>
              <a:gd name="connsiteX10" fmla="*/ 58127 w 1596225"/>
              <a:gd name="connsiteY10" fmla="*/ 1138318 h 1378975"/>
              <a:gd name="connsiteX11" fmla="*/ 27048 w 1596225"/>
              <a:gd name="connsiteY11" fmla="*/ 1320438 h 1378975"/>
              <a:gd name="connsiteX12" fmla="*/ 220414 w 1596225"/>
              <a:gd name="connsiteY12" fmla="*/ 1375593 h 1378975"/>
              <a:gd name="connsiteX13" fmla="*/ 493290 w 1596225"/>
              <a:gd name="connsiteY13" fmla="*/ 1300144 h 1378975"/>
              <a:gd name="connsiteX14" fmla="*/ 537535 w 1596225"/>
              <a:gd name="connsiteY14" fmla="*/ 1329641 h 1378975"/>
              <a:gd name="connsiteX15" fmla="*/ 729264 w 1596225"/>
              <a:gd name="connsiteY15" fmla="*/ 1329641 h 1378975"/>
              <a:gd name="connsiteX16" fmla="*/ 965238 w 1596225"/>
              <a:gd name="connsiteY16" fmla="*/ 1344389 h 1378975"/>
              <a:gd name="connsiteX17" fmla="*/ 1142219 w 1596225"/>
              <a:gd name="connsiteY17" fmla="*/ 1314892 h 1378975"/>
              <a:gd name="connsiteX18" fmla="*/ 1230709 w 1596225"/>
              <a:gd name="connsiteY18" fmla="*/ 1255899 h 1378975"/>
              <a:gd name="connsiteX19" fmla="*/ 1348696 w 1596225"/>
              <a:gd name="connsiteY19" fmla="*/ 1123163 h 1378975"/>
              <a:gd name="connsiteX20" fmla="*/ 1437186 w 1596225"/>
              <a:gd name="connsiteY20" fmla="*/ 1064170 h 1378975"/>
              <a:gd name="connsiteX21" fmla="*/ 1584670 w 1596225"/>
              <a:gd name="connsiteY21" fmla="*/ 695460 h 1378975"/>
              <a:gd name="connsiteX22" fmla="*/ 1569922 w 1596225"/>
              <a:gd name="connsiteY22" fmla="*/ 621718 h 1378975"/>
              <a:gd name="connsiteX23" fmla="*/ 1569922 w 1596225"/>
              <a:gd name="connsiteY23" fmla="*/ 297253 h 1378975"/>
              <a:gd name="connsiteX24" fmla="*/ 1555173 w 1596225"/>
              <a:gd name="connsiteY24" fmla="*/ 179266 h 1378975"/>
              <a:gd name="connsiteX25" fmla="*/ 1525677 w 1596225"/>
              <a:gd name="connsiteY25" fmla="*/ 135021 h 1378975"/>
              <a:gd name="connsiteX26" fmla="*/ 1510928 w 1596225"/>
              <a:gd name="connsiteY26" fmla="*/ 90776 h 1378975"/>
              <a:gd name="connsiteX27" fmla="*/ 1422438 w 1596225"/>
              <a:gd name="connsiteY27" fmla="*/ 17034 h 1378975"/>
              <a:gd name="connsiteX28" fmla="*/ 1378193 w 1596225"/>
              <a:gd name="connsiteY28" fmla="*/ 2286 h 1378975"/>
              <a:gd name="connsiteX29" fmla="*/ 1083225 w 1596225"/>
              <a:gd name="connsiteY29" fmla="*/ 2286 h 1378975"/>
              <a:gd name="connsiteX30" fmla="*/ 803006 w 1596225"/>
              <a:gd name="connsiteY30" fmla="*/ 17034 h 1378975"/>
              <a:gd name="connsiteX31" fmla="*/ 714515 w 1596225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411880 w 1596225"/>
              <a:gd name="connsiteY8" fmla="*/ 570996 h 1378975"/>
              <a:gd name="connsiteX9" fmla="*/ 286812 w 1596225"/>
              <a:gd name="connsiteY9" fmla="*/ 605562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378193 w 1596225"/>
              <a:gd name="connsiteY30" fmla="*/ 2286 h 1378975"/>
              <a:gd name="connsiteX31" fmla="*/ 1083225 w 1596225"/>
              <a:gd name="connsiteY31" fmla="*/ 2286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49292 h 1396485"/>
              <a:gd name="connsiteX1" fmla="*/ 626025 w 1596225"/>
              <a:gd name="connsiteY1" fmla="*/ 34544 h 1396485"/>
              <a:gd name="connsiteX2" fmla="*/ 537535 w 1596225"/>
              <a:gd name="connsiteY2" fmla="*/ 64041 h 1396485"/>
              <a:gd name="connsiteX3" fmla="*/ 508038 w 1596225"/>
              <a:gd name="connsiteY3" fmla="*/ 108286 h 1396485"/>
              <a:gd name="connsiteX4" fmla="*/ 463793 w 1596225"/>
              <a:gd name="connsiteY4" fmla="*/ 123034 h 1396485"/>
              <a:gd name="connsiteX5" fmla="*/ 554598 w 1596225"/>
              <a:gd name="connsiteY5" fmla="*/ 275424 h 1396485"/>
              <a:gd name="connsiteX6" fmla="*/ 535721 w 1596225"/>
              <a:gd name="connsiteY6" fmla="*/ 468892 h 1396485"/>
              <a:gd name="connsiteX7" fmla="*/ 504062 w 1596225"/>
              <a:gd name="connsiteY7" fmla="*/ 578827 h 1396485"/>
              <a:gd name="connsiteX8" fmla="*/ 411880 w 1596225"/>
              <a:gd name="connsiteY8" fmla="*/ 588506 h 1396485"/>
              <a:gd name="connsiteX9" fmla="*/ 333199 w 1596225"/>
              <a:gd name="connsiteY9" fmla="*/ 775828 h 1396485"/>
              <a:gd name="connsiteX10" fmla="*/ 255132 w 1596225"/>
              <a:gd name="connsiteY10" fmla="*/ 842908 h 1396485"/>
              <a:gd name="connsiteX11" fmla="*/ 58127 w 1596225"/>
              <a:gd name="connsiteY11" fmla="*/ 1155828 h 1396485"/>
              <a:gd name="connsiteX12" fmla="*/ 27048 w 1596225"/>
              <a:gd name="connsiteY12" fmla="*/ 1337948 h 1396485"/>
              <a:gd name="connsiteX13" fmla="*/ 220414 w 1596225"/>
              <a:gd name="connsiteY13" fmla="*/ 1393103 h 1396485"/>
              <a:gd name="connsiteX14" fmla="*/ 493290 w 1596225"/>
              <a:gd name="connsiteY14" fmla="*/ 1317654 h 1396485"/>
              <a:gd name="connsiteX15" fmla="*/ 537535 w 1596225"/>
              <a:gd name="connsiteY15" fmla="*/ 1347151 h 1396485"/>
              <a:gd name="connsiteX16" fmla="*/ 729264 w 1596225"/>
              <a:gd name="connsiteY16" fmla="*/ 1347151 h 1396485"/>
              <a:gd name="connsiteX17" fmla="*/ 965238 w 1596225"/>
              <a:gd name="connsiteY17" fmla="*/ 1361899 h 1396485"/>
              <a:gd name="connsiteX18" fmla="*/ 1142219 w 1596225"/>
              <a:gd name="connsiteY18" fmla="*/ 1332402 h 1396485"/>
              <a:gd name="connsiteX19" fmla="*/ 1230709 w 1596225"/>
              <a:gd name="connsiteY19" fmla="*/ 1273409 h 1396485"/>
              <a:gd name="connsiteX20" fmla="*/ 1348696 w 1596225"/>
              <a:gd name="connsiteY20" fmla="*/ 1140673 h 1396485"/>
              <a:gd name="connsiteX21" fmla="*/ 1437186 w 1596225"/>
              <a:gd name="connsiteY21" fmla="*/ 1081680 h 1396485"/>
              <a:gd name="connsiteX22" fmla="*/ 1584670 w 1596225"/>
              <a:gd name="connsiteY22" fmla="*/ 712970 h 1396485"/>
              <a:gd name="connsiteX23" fmla="*/ 1569922 w 1596225"/>
              <a:gd name="connsiteY23" fmla="*/ 639228 h 1396485"/>
              <a:gd name="connsiteX24" fmla="*/ 1569922 w 1596225"/>
              <a:gd name="connsiteY24" fmla="*/ 314763 h 1396485"/>
              <a:gd name="connsiteX25" fmla="*/ 1555173 w 1596225"/>
              <a:gd name="connsiteY25" fmla="*/ 196776 h 1396485"/>
              <a:gd name="connsiteX26" fmla="*/ 1525677 w 1596225"/>
              <a:gd name="connsiteY26" fmla="*/ 152531 h 1396485"/>
              <a:gd name="connsiteX27" fmla="*/ 1510928 w 1596225"/>
              <a:gd name="connsiteY27" fmla="*/ 108286 h 1396485"/>
              <a:gd name="connsiteX28" fmla="*/ 1422438 w 1596225"/>
              <a:gd name="connsiteY28" fmla="*/ 34544 h 1396485"/>
              <a:gd name="connsiteX29" fmla="*/ 1329422 w 1596225"/>
              <a:gd name="connsiteY29" fmla="*/ 288387 h 1396485"/>
              <a:gd name="connsiteX30" fmla="*/ 1083225 w 1596225"/>
              <a:gd name="connsiteY30" fmla="*/ 19796 h 1396485"/>
              <a:gd name="connsiteX31" fmla="*/ 939719 w 1596225"/>
              <a:gd name="connsiteY31" fmla="*/ 169608 h 1396485"/>
              <a:gd name="connsiteX32" fmla="*/ 803006 w 1596225"/>
              <a:gd name="connsiteY32" fmla="*/ 34544 h 1396485"/>
              <a:gd name="connsiteX33" fmla="*/ 714515 w 1596225"/>
              <a:gd name="connsiteY33" fmla="*/ 49292 h 139648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083225 w 1596225"/>
              <a:gd name="connsiteY30" fmla="*/ 2286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422258 w 1596225"/>
              <a:gd name="connsiteY29" fmla="*/ 177494 h 1378975"/>
              <a:gd name="connsiteX30" fmla="*/ 1329422 w 1596225"/>
              <a:gd name="connsiteY30" fmla="*/ 270877 h 1378975"/>
              <a:gd name="connsiteX31" fmla="*/ 1176020 w 1596225"/>
              <a:gd name="connsiteY31" fmla="*/ 256890 h 1378975"/>
              <a:gd name="connsiteX32" fmla="*/ 1078963 w 1596225"/>
              <a:gd name="connsiteY32" fmla="*/ 258179 h 1378975"/>
              <a:gd name="connsiteX33" fmla="*/ 939719 w 1596225"/>
              <a:gd name="connsiteY33" fmla="*/ 152098 h 1378975"/>
              <a:gd name="connsiteX34" fmla="*/ 803006 w 1596225"/>
              <a:gd name="connsiteY34" fmla="*/ 17034 h 1378975"/>
              <a:gd name="connsiteX35" fmla="*/ 714515 w 1596225"/>
              <a:gd name="connsiteY35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438 w 1596225"/>
              <a:gd name="connsiteY27" fmla="*/ 17034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055557 w 1596225"/>
              <a:gd name="connsiteY19" fmla="*/ 1311458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413861"/>
              <a:gd name="connsiteX1" fmla="*/ 626025 w 1596225"/>
              <a:gd name="connsiteY1" fmla="*/ 17034 h 1413861"/>
              <a:gd name="connsiteX2" fmla="*/ 537535 w 1596225"/>
              <a:gd name="connsiteY2" fmla="*/ 46531 h 1413861"/>
              <a:gd name="connsiteX3" fmla="*/ 508038 w 1596225"/>
              <a:gd name="connsiteY3" fmla="*/ 90776 h 1413861"/>
              <a:gd name="connsiteX4" fmla="*/ 463793 w 1596225"/>
              <a:gd name="connsiteY4" fmla="*/ 105524 h 1413861"/>
              <a:gd name="connsiteX5" fmla="*/ 554598 w 1596225"/>
              <a:gd name="connsiteY5" fmla="*/ 257914 h 1413861"/>
              <a:gd name="connsiteX6" fmla="*/ 535721 w 1596225"/>
              <a:gd name="connsiteY6" fmla="*/ 451382 h 1413861"/>
              <a:gd name="connsiteX7" fmla="*/ 504062 w 1596225"/>
              <a:gd name="connsiteY7" fmla="*/ 561317 h 1413861"/>
              <a:gd name="connsiteX8" fmla="*/ 411880 w 1596225"/>
              <a:gd name="connsiteY8" fmla="*/ 570996 h 1413861"/>
              <a:gd name="connsiteX9" fmla="*/ 333199 w 1596225"/>
              <a:gd name="connsiteY9" fmla="*/ 758318 h 1413861"/>
              <a:gd name="connsiteX10" fmla="*/ 255132 w 1596225"/>
              <a:gd name="connsiteY10" fmla="*/ 825398 h 1413861"/>
              <a:gd name="connsiteX11" fmla="*/ 58127 w 1596225"/>
              <a:gd name="connsiteY11" fmla="*/ 1138318 h 1413861"/>
              <a:gd name="connsiteX12" fmla="*/ 27048 w 1596225"/>
              <a:gd name="connsiteY12" fmla="*/ 1320438 h 1413861"/>
              <a:gd name="connsiteX13" fmla="*/ 220414 w 1596225"/>
              <a:gd name="connsiteY13" fmla="*/ 1375593 h 1413861"/>
              <a:gd name="connsiteX14" fmla="*/ 493290 w 1596225"/>
              <a:gd name="connsiteY14" fmla="*/ 1300144 h 1413861"/>
              <a:gd name="connsiteX15" fmla="*/ 537535 w 1596225"/>
              <a:gd name="connsiteY15" fmla="*/ 1329641 h 1413861"/>
              <a:gd name="connsiteX16" fmla="*/ 729264 w 1596225"/>
              <a:gd name="connsiteY16" fmla="*/ 1329641 h 1413861"/>
              <a:gd name="connsiteX17" fmla="*/ 965238 w 1596225"/>
              <a:gd name="connsiteY17" fmla="*/ 1344389 h 1413861"/>
              <a:gd name="connsiteX18" fmla="*/ 1142219 w 1596225"/>
              <a:gd name="connsiteY18" fmla="*/ 1314892 h 1413861"/>
              <a:gd name="connsiteX19" fmla="*/ 1144536 w 1596225"/>
              <a:gd name="connsiteY19" fmla="*/ 1413289 h 1413861"/>
              <a:gd name="connsiteX20" fmla="*/ 1055557 w 1596225"/>
              <a:gd name="connsiteY20" fmla="*/ 1311458 h 1413861"/>
              <a:gd name="connsiteX21" fmla="*/ 1182967 w 1596225"/>
              <a:gd name="connsiteY21" fmla="*/ 1201260 h 1413861"/>
              <a:gd name="connsiteX22" fmla="*/ 1255860 w 1596225"/>
              <a:gd name="connsiteY22" fmla="*/ 1123163 h 1413861"/>
              <a:gd name="connsiteX23" fmla="*/ 1390757 w 1596225"/>
              <a:gd name="connsiteY23" fmla="*/ 962305 h 1413861"/>
              <a:gd name="connsiteX24" fmla="*/ 1584670 w 1596225"/>
              <a:gd name="connsiteY24" fmla="*/ 695460 h 1413861"/>
              <a:gd name="connsiteX25" fmla="*/ 1569922 w 1596225"/>
              <a:gd name="connsiteY25" fmla="*/ 621718 h 1413861"/>
              <a:gd name="connsiteX26" fmla="*/ 1569922 w 1596225"/>
              <a:gd name="connsiteY26" fmla="*/ 297253 h 1413861"/>
              <a:gd name="connsiteX27" fmla="*/ 1555173 w 1596225"/>
              <a:gd name="connsiteY27" fmla="*/ 179266 h 1413861"/>
              <a:gd name="connsiteX28" fmla="*/ 1525677 w 1596225"/>
              <a:gd name="connsiteY28" fmla="*/ 135021 h 1413861"/>
              <a:gd name="connsiteX29" fmla="*/ 1422258 w 1596225"/>
              <a:gd name="connsiteY29" fmla="*/ 177494 h 1413861"/>
              <a:gd name="connsiteX30" fmla="*/ 1329422 w 1596225"/>
              <a:gd name="connsiteY30" fmla="*/ 270877 h 1413861"/>
              <a:gd name="connsiteX31" fmla="*/ 1176020 w 1596225"/>
              <a:gd name="connsiteY31" fmla="*/ 256890 h 1413861"/>
              <a:gd name="connsiteX32" fmla="*/ 1078963 w 1596225"/>
              <a:gd name="connsiteY32" fmla="*/ 258179 h 1413861"/>
              <a:gd name="connsiteX33" fmla="*/ 939719 w 1596225"/>
              <a:gd name="connsiteY33" fmla="*/ 152098 h 1413861"/>
              <a:gd name="connsiteX34" fmla="*/ 803006 w 1596225"/>
              <a:gd name="connsiteY34" fmla="*/ 17034 h 1413861"/>
              <a:gd name="connsiteX35" fmla="*/ 714515 w 1596225"/>
              <a:gd name="connsiteY35" fmla="*/ 31782 h 1413861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055557 w 1596225"/>
              <a:gd name="connsiteY19" fmla="*/ 1311458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76548 w 1596225"/>
              <a:gd name="connsiteY23" fmla="*/ 693494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76548 w 1596225"/>
              <a:gd name="connsiteY23" fmla="*/ 693494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614531"/>
              <a:gd name="connsiteY0" fmla="*/ 31782 h 1378975"/>
              <a:gd name="connsiteX1" fmla="*/ 626025 w 1614531"/>
              <a:gd name="connsiteY1" fmla="*/ 17034 h 1378975"/>
              <a:gd name="connsiteX2" fmla="*/ 537535 w 1614531"/>
              <a:gd name="connsiteY2" fmla="*/ 46531 h 1378975"/>
              <a:gd name="connsiteX3" fmla="*/ 508038 w 1614531"/>
              <a:gd name="connsiteY3" fmla="*/ 90776 h 1378975"/>
              <a:gd name="connsiteX4" fmla="*/ 510180 w 1614531"/>
              <a:gd name="connsiteY4" fmla="*/ 156431 h 1378975"/>
              <a:gd name="connsiteX5" fmla="*/ 554598 w 1614531"/>
              <a:gd name="connsiteY5" fmla="*/ 257914 h 1378975"/>
              <a:gd name="connsiteX6" fmla="*/ 535721 w 1614531"/>
              <a:gd name="connsiteY6" fmla="*/ 451382 h 1378975"/>
              <a:gd name="connsiteX7" fmla="*/ 504062 w 1614531"/>
              <a:gd name="connsiteY7" fmla="*/ 561317 h 1378975"/>
              <a:gd name="connsiteX8" fmla="*/ 411880 w 1614531"/>
              <a:gd name="connsiteY8" fmla="*/ 570996 h 1378975"/>
              <a:gd name="connsiteX9" fmla="*/ 333199 w 1614531"/>
              <a:gd name="connsiteY9" fmla="*/ 758318 h 1378975"/>
              <a:gd name="connsiteX10" fmla="*/ 255132 w 1614531"/>
              <a:gd name="connsiteY10" fmla="*/ 825398 h 1378975"/>
              <a:gd name="connsiteX11" fmla="*/ 58127 w 1614531"/>
              <a:gd name="connsiteY11" fmla="*/ 1138318 h 1378975"/>
              <a:gd name="connsiteX12" fmla="*/ 27048 w 1614531"/>
              <a:gd name="connsiteY12" fmla="*/ 1320438 h 1378975"/>
              <a:gd name="connsiteX13" fmla="*/ 220414 w 1614531"/>
              <a:gd name="connsiteY13" fmla="*/ 1375593 h 1378975"/>
              <a:gd name="connsiteX14" fmla="*/ 493290 w 1614531"/>
              <a:gd name="connsiteY14" fmla="*/ 1300144 h 1378975"/>
              <a:gd name="connsiteX15" fmla="*/ 537535 w 1614531"/>
              <a:gd name="connsiteY15" fmla="*/ 1329641 h 1378975"/>
              <a:gd name="connsiteX16" fmla="*/ 729264 w 1614531"/>
              <a:gd name="connsiteY16" fmla="*/ 1329641 h 1378975"/>
              <a:gd name="connsiteX17" fmla="*/ 965238 w 1614531"/>
              <a:gd name="connsiteY17" fmla="*/ 1344389 h 1378975"/>
              <a:gd name="connsiteX18" fmla="*/ 1055557 w 1614531"/>
              <a:gd name="connsiteY18" fmla="*/ 1311458 h 1378975"/>
              <a:gd name="connsiteX19" fmla="*/ 1182967 w 1614531"/>
              <a:gd name="connsiteY19" fmla="*/ 1201260 h 1378975"/>
              <a:gd name="connsiteX20" fmla="*/ 1255860 w 1614531"/>
              <a:gd name="connsiteY20" fmla="*/ 1123163 h 1378975"/>
              <a:gd name="connsiteX21" fmla="*/ 1390757 w 1614531"/>
              <a:gd name="connsiteY21" fmla="*/ 962305 h 1378975"/>
              <a:gd name="connsiteX22" fmla="*/ 1584670 w 1614531"/>
              <a:gd name="connsiteY22" fmla="*/ 695460 h 1378975"/>
              <a:gd name="connsiteX23" fmla="*/ 1569922 w 1614531"/>
              <a:gd name="connsiteY23" fmla="*/ 621718 h 1378975"/>
              <a:gd name="connsiteX24" fmla="*/ 1569922 w 1614531"/>
              <a:gd name="connsiteY24" fmla="*/ 297253 h 1378975"/>
              <a:gd name="connsiteX25" fmla="*/ 1555173 w 1614531"/>
              <a:gd name="connsiteY25" fmla="*/ 179266 h 1378975"/>
              <a:gd name="connsiteX26" fmla="*/ 1525677 w 1614531"/>
              <a:gd name="connsiteY26" fmla="*/ 135021 h 1378975"/>
              <a:gd name="connsiteX27" fmla="*/ 1422258 w 1614531"/>
              <a:gd name="connsiteY27" fmla="*/ 177494 h 1378975"/>
              <a:gd name="connsiteX28" fmla="*/ 1329422 w 1614531"/>
              <a:gd name="connsiteY28" fmla="*/ 270877 h 1378975"/>
              <a:gd name="connsiteX29" fmla="*/ 1176020 w 1614531"/>
              <a:gd name="connsiteY29" fmla="*/ 256890 h 1378975"/>
              <a:gd name="connsiteX30" fmla="*/ 1078963 w 1614531"/>
              <a:gd name="connsiteY30" fmla="*/ 258179 h 1378975"/>
              <a:gd name="connsiteX31" fmla="*/ 939719 w 1614531"/>
              <a:gd name="connsiteY31" fmla="*/ 152098 h 1378975"/>
              <a:gd name="connsiteX32" fmla="*/ 803006 w 1614531"/>
              <a:gd name="connsiteY32" fmla="*/ 17034 h 1378975"/>
              <a:gd name="connsiteX33" fmla="*/ 714515 w 1614531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491834 w 1596225"/>
              <a:gd name="connsiteY22" fmla="*/ 797292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59597 w 1641307"/>
              <a:gd name="connsiteY0" fmla="*/ 31782 h 1378975"/>
              <a:gd name="connsiteX1" fmla="*/ 671107 w 1641307"/>
              <a:gd name="connsiteY1" fmla="*/ 17034 h 1378975"/>
              <a:gd name="connsiteX2" fmla="*/ 582617 w 1641307"/>
              <a:gd name="connsiteY2" fmla="*/ 46531 h 1378975"/>
              <a:gd name="connsiteX3" fmla="*/ 553120 w 1641307"/>
              <a:gd name="connsiteY3" fmla="*/ 90776 h 1378975"/>
              <a:gd name="connsiteX4" fmla="*/ 555262 w 1641307"/>
              <a:gd name="connsiteY4" fmla="*/ 156431 h 1378975"/>
              <a:gd name="connsiteX5" fmla="*/ 599680 w 1641307"/>
              <a:gd name="connsiteY5" fmla="*/ 257914 h 1378975"/>
              <a:gd name="connsiteX6" fmla="*/ 580803 w 1641307"/>
              <a:gd name="connsiteY6" fmla="*/ 451382 h 1378975"/>
              <a:gd name="connsiteX7" fmla="*/ 549144 w 1641307"/>
              <a:gd name="connsiteY7" fmla="*/ 561317 h 1378975"/>
              <a:gd name="connsiteX8" fmla="*/ 456962 w 1641307"/>
              <a:gd name="connsiteY8" fmla="*/ 570996 h 1378975"/>
              <a:gd name="connsiteX9" fmla="*/ 378281 w 1641307"/>
              <a:gd name="connsiteY9" fmla="*/ 758318 h 1378975"/>
              <a:gd name="connsiteX10" fmla="*/ 300214 w 1641307"/>
              <a:gd name="connsiteY10" fmla="*/ 825398 h 1378975"/>
              <a:gd name="connsiteX11" fmla="*/ 103209 w 1641307"/>
              <a:gd name="connsiteY11" fmla="*/ 1138318 h 1378975"/>
              <a:gd name="connsiteX12" fmla="*/ 5180 w 1641307"/>
              <a:gd name="connsiteY12" fmla="*/ 1137920 h 1378975"/>
              <a:gd name="connsiteX13" fmla="*/ 72130 w 1641307"/>
              <a:gd name="connsiteY13" fmla="*/ 1320438 h 1378975"/>
              <a:gd name="connsiteX14" fmla="*/ 265496 w 1641307"/>
              <a:gd name="connsiteY14" fmla="*/ 1375593 h 1378975"/>
              <a:gd name="connsiteX15" fmla="*/ 538372 w 1641307"/>
              <a:gd name="connsiteY15" fmla="*/ 1300144 h 1378975"/>
              <a:gd name="connsiteX16" fmla="*/ 582617 w 1641307"/>
              <a:gd name="connsiteY16" fmla="*/ 1329641 h 1378975"/>
              <a:gd name="connsiteX17" fmla="*/ 774346 w 1641307"/>
              <a:gd name="connsiteY17" fmla="*/ 1329641 h 1378975"/>
              <a:gd name="connsiteX18" fmla="*/ 1010320 w 1641307"/>
              <a:gd name="connsiteY18" fmla="*/ 1344389 h 1378975"/>
              <a:gd name="connsiteX19" fmla="*/ 1100639 w 1641307"/>
              <a:gd name="connsiteY19" fmla="*/ 1311458 h 1378975"/>
              <a:gd name="connsiteX20" fmla="*/ 1228049 w 1641307"/>
              <a:gd name="connsiteY20" fmla="*/ 1201260 h 1378975"/>
              <a:gd name="connsiteX21" fmla="*/ 1300942 w 1641307"/>
              <a:gd name="connsiteY21" fmla="*/ 1123163 h 1378975"/>
              <a:gd name="connsiteX22" fmla="*/ 1435839 w 1641307"/>
              <a:gd name="connsiteY22" fmla="*/ 962305 h 1378975"/>
              <a:gd name="connsiteX23" fmla="*/ 1536916 w 1641307"/>
              <a:gd name="connsiteY23" fmla="*/ 797292 h 1378975"/>
              <a:gd name="connsiteX24" fmla="*/ 1615004 w 1641307"/>
              <a:gd name="connsiteY24" fmla="*/ 621718 h 1378975"/>
              <a:gd name="connsiteX25" fmla="*/ 1615004 w 1641307"/>
              <a:gd name="connsiteY25" fmla="*/ 297253 h 1378975"/>
              <a:gd name="connsiteX26" fmla="*/ 1600255 w 1641307"/>
              <a:gd name="connsiteY26" fmla="*/ 179266 h 1378975"/>
              <a:gd name="connsiteX27" fmla="*/ 1570759 w 1641307"/>
              <a:gd name="connsiteY27" fmla="*/ 135021 h 1378975"/>
              <a:gd name="connsiteX28" fmla="*/ 1467340 w 1641307"/>
              <a:gd name="connsiteY28" fmla="*/ 177494 h 1378975"/>
              <a:gd name="connsiteX29" fmla="*/ 1374504 w 1641307"/>
              <a:gd name="connsiteY29" fmla="*/ 270877 h 1378975"/>
              <a:gd name="connsiteX30" fmla="*/ 1221102 w 1641307"/>
              <a:gd name="connsiteY30" fmla="*/ 256890 h 1378975"/>
              <a:gd name="connsiteX31" fmla="*/ 1124045 w 1641307"/>
              <a:gd name="connsiteY31" fmla="*/ 258179 h 1378975"/>
              <a:gd name="connsiteX32" fmla="*/ 984801 w 1641307"/>
              <a:gd name="connsiteY32" fmla="*/ 152098 h 1378975"/>
              <a:gd name="connsiteX33" fmla="*/ 848088 w 1641307"/>
              <a:gd name="connsiteY33" fmla="*/ 17034 h 1378975"/>
              <a:gd name="connsiteX34" fmla="*/ 759597 w 1641307"/>
              <a:gd name="connsiteY34" fmla="*/ 31782 h 1378975"/>
              <a:gd name="connsiteX0" fmla="*/ 875739 w 1757449"/>
              <a:gd name="connsiteY0" fmla="*/ 31782 h 1378975"/>
              <a:gd name="connsiteX1" fmla="*/ 787249 w 1757449"/>
              <a:gd name="connsiteY1" fmla="*/ 17034 h 1378975"/>
              <a:gd name="connsiteX2" fmla="*/ 698759 w 1757449"/>
              <a:gd name="connsiteY2" fmla="*/ 46531 h 1378975"/>
              <a:gd name="connsiteX3" fmla="*/ 669262 w 1757449"/>
              <a:gd name="connsiteY3" fmla="*/ 90776 h 1378975"/>
              <a:gd name="connsiteX4" fmla="*/ 671404 w 1757449"/>
              <a:gd name="connsiteY4" fmla="*/ 156431 h 1378975"/>
              <a:gd name="connsiteX5" fmla="*/ 715822 w 1757449"/>
              <a:gd name="connsiteY5" fmla="*/ 257914 h 1378975"/>
              <a:gd name="connsiteX6" fmla="*/ 696945 w 1757449"/>
              <a:gd name="connsiteY6" fmla="*/ 451382 h 1378975"/>
              <a:gd name="connsiteX7" fmla="*/ 665286 w 1757449"/>
              <a:gd name="connsiteY7" fmla="*/ 561317 h 1378975"/>
              <a:gd name="connsiteX8" fmla="*/ 573104 w 1757449"/>
              <a:gd name="connsiteY8" fmla="*/ 570996 h 1378975"/>
              <a:gd name="connsiteX9" fmla="*/ 494423 w 1757449"/>
              <a:gd name="connsiteY9" fmla="*/ 758318 h 1378975"/>
              <a:gd name="connsiteX10" fmla="*/ 416356 w 1757449"/>
              <a:gd name="connsiteY10" fmla="*/ 825398 h 1378975"/>
              <a:gd name="connsiteX11" fmla="*/ 33699 w 1757449"/>
              <a:gd name="connsiteY11" fmla="*/ 1138318 h 1378975"/>
              <a:gd name="connsiteX12" fmla="*/ 121322 w 1757449"/>
              <a:gd name="connsiteY12" fmla="*/ 1137920 h 1378975"/>
              <a:gd name="connsiteX13" fmla="*/ 188272 w 1757449"/>
              <a:gd name="connsiteY13" fmla="*/ 1320438 h 1378975"/>
              <a:gd name="connsiteX14" fmla="*/ 381638 w 1757449"/>
              <a:gd name="connsiteY14" fmla="*/ 1375593 h 1378975"/>
              <a:gd name="connsiteX15" fmla="*/ 654514 w 1757449"/>
              <a:gd name="connsiteY15" fmla="*/ 1300144 h 1378975"/>
              <a:gd name="connsiteX16" fmla="*/ 698759 w 1757449"/>
              <a:gd name="connsiteY16" fmla="*/ 1329641 h 1378975"/>
              <a:gd name="connsiteX17" fmla="*/ 890488 w 1757449"/>
              <a:gd name="connsiteY17" fmla="*/ 1329641 h 1378975"/>
              <a:gd name="connsiteX18" fmla="*/ 1126462 w 1757449"/>
              <a:gd name="connsiteY18" fmla="*/ 1344389 h 1378975"/>
              <a:gd name="connsiteX19" fmla="*/ 1216781 w 1757449"/>
              <a:gd name="connsiteY19" fmla="*/ 1311458 h 1378975"/>
              <a:gd name="connsiteX20" fmla="*/ 1344191 w 1757449"/>
              <a:gd name="connsiteY20" fmla="*/ 1201260 h 1378975"/>
              <a:gd name="connsiteX21" fmla="*/ 1417084 w 1757449"/>
              <a:gd name="connsiteY21" fmla="*/ 1123163 h 1378975"/>
              <a:gd name="connsiteX22" fmla="*/ 1551981 w 1757449"/>
              <a:gd name="connsiteY22" fmla="*/ 962305 h 1378975"/>
              <a:gd name="connsiteX23" fmla="*/ 1653058 w 1757449"/>
              <a:gd name="connsiteY23" fmla="*/ 797292 h 1378975"/>
              <a:gd name="connsiteX24" fmla="*/ 1731146 w 1757449"/>
              <a:gd name="connsiteY24" fmla="*/ 621718 h 1378975"/>
              <a:gd name="connsiteX25" fmla="*/ 1731146 w 1757449"/>
              <a:gd name="connsiteY25" fmla="*/ 297253 h 1378975"/>
              <a:gd name="connsiteX26" fmla="*/ 1716397 w 1757449"/>
              <a:gd name="connsiteY26" fmla="*/ 179266 h 1378975"/>
              <a:gd name="connsiteX27" fmla="*/ 1686901 w 1757449"/>
              <a:gd name="connsiteY27" fmla="*/ 135021 h 1378975"/>
              <a:gd name="connsiteX28" fmla="*/ 1583482 w 1757449"/>
              <a:gd name="connsiteY28" fmla="*/ 177494 h 1378975"/>
              <a:gd name="connsiteX29" fmla="*/ 1490646 w 1757449"/>
              <a:gd name="connsiteY29" fmla="*/ 270877 h 1378975"/>
              <a:gd name="connsiteX30" fmla="*/ 1337244 w 1757449"/>
              <a:gd name="connsiteY30" fmla="*/ 256890 h 1378975"/>
              <a:gd name="connsiteX31" fmla="*/ 1240187 w 1757449"/>
              <a:gd name="connsiteY31" fmla="*/ 258179 h 1378975"/>
              <a:gd name="connsiteX32" fmla="*/ 1100943 w 1757449"/>
              <a:gd name="connsiteY32" fmla="*/ 152098 h 1378975"/>
              <a:gd name="connsiteX33" fmla="*/ 964230 w 1757449"/>
              <a:gd name="connsiteY33" fmla="*/ 17034 h 1378975"/>
              <a:gd name="connsiteX34" fmla="*/ 875739 w 1757449"/>
              <a:gd name="connsiteY34" fmla="*/ 31782 h 1378975"/>
              <a:gd name="connsiteX0" fmla="*/ 904556 w 1786266"/>
              <a:gd name="connsiteY0" fmla="*/ 31782 h 1378975"/>
              <a:gd name="connsiteX1" fmla="*/ 816066 w 1786266"/>
              <a:gd name="connsiteY1" fmla="*/ 17034 h 1378975"/>
              <a:gd name="connsiteX2" fmla="*/ 727576 w 1786266"/>
              <a:gd name="connsiteY2" fmla="*/ 46531 h 1378975"/>
              <a:gd name="connsiteX3" fmla="*/ 698079 w 1786266"/>
              <a:gd name="connsiteY3" fmla="*/ 90776 h 1378975"/>
              <a:gd name="connsiteX4" fmla="*/ 700221 w 1786266"/>
              <a:gd name="connsiteY4" fmla="*/ 156431 h 1378975"/>
              <a:gd name="connsiteX5" fmla="*/ 744639 w 1786266"/>
              <a:gd name="connsiteY5" fmla="*/ 257914 h 1378975"/>
              <a:gd name="connsiteX6" fmla="*/ 725762 w 1786266"/>
              <a:gd name="connsiteY6" fmla="*/ 451382 h 1378975"/>
              <a:gd name="connsiteX7" fmla="*/ 694103 w 1786266"/>
              <a:gd name="connsiteY7" fmla="*/ 561317 h 1378975"/>
              <a:gd name="connsiteX8" fmla="*/ 601921 w 1786266"/>
              <a:gd name="connsiteY8" fmla="*/ 570996 h 1378975"/>
              <a:gd name="connsiteX9" fmla="*/ 523240 w 1786266"/>
              <a:gd name="connsiteY9" fmla="*/ 758318 h 1378975"/>
              <a:gd name="connsiteX10" fmla="*/ 445173 w 1786266"/>
              <a:gd name="connsiteY10" fmla="*/ 825398 h 1378975"/>
              <a:gd name="connsiteX11" fmla="*/ 62516 w 1786266"/>
              <a:gd name="connsiteY11" fmla="*/ 1138318 h 1378975"/>
              <a:gd name="connsiteX12" fmla="*/ 150139 w 1786266"/>
              <a:gd name="connsiteY12" fmla="*/ 1137920 h 1378975"/>
              <a:gd name="connsiteX13" fmla="*/ 11158 w 1786266"/>
              <a:gd name="connsiteY13" fmla="*/ 1341600 h 1378975"/>
              <a:gd name="connsiteX14" fmla="*/ 217089 w 1786266"/>
              <a:gd name="connsiteY14" fmla="*/ 1320438 h 1378975"/>
              <a:gd name="connsiteX15" fmla="*/ 410455 w 1786266"/>
              <a:gd name="connsiteY15" fmla="*/ 1375593 h 1378975"/>
              <a:gd name="connsiteX16" fmla="*/ 683331 w 1786266"/>
              <a:gd name="connsiteY16" fmla="*/ 1300144 h 1378975"/>
              <a:gd name="connsiteX17" fmla="*/ 727576 w 1786266"/>
              <a:gd name="connsiteY17" fmla="*/ 1329641 h 1378975"/>
              <a:gd name="connsiteX18" fmla="*/ 919305 w 1786266"/>
              <a:gd name="connsiteY18" fmla="*/ 1329641 h 1378975"/>
              <a:gd name="connsiteX19" fmla="*/ 1155279 w 1786266"/>
              <a:gd name="connsiteY19" fmla="*/ 1344389 h 1378975"/>
              <a:gd name="connsiteX20" fmla="*/ 1245598 w 1786266"/>
              <a:gd name="connsiteY20" fmla="*/ 1311458 h 1378975"/>
              <a:gd name="connsiteX21" fmla="*/ 1373008 w 1786266"/>
              <a:gd name="connsiteY21" fmla="*/ 1201260 h 1378975"/>
              <a:gd name="connsiteX22" fmla="*/ 1445901 w 1786266"/>
              <a:gd name="connsiteY22" fmla="*/ 1123163 h 1378975"/>
              <a:gd name="connsiteX23" fmla="*/ 1580798 w 1786266"/>
              <a:gd name="connsiteY23" fmla="*/ 962305 h 1378975"/>
              <a:gd name="connsiteX24" fmla="*/ 1681875 w 1786266"/>
              <a:gd name="connsiteY24" fmla="*/ 797292 h 1378975"/>
              <a:gd name="connsiteX25" fmla="*/ 1759963 w 1786266"/>
              <a:gd name="connsiteY25" fmla="*/ 621718 h 1378975"/>
              <a:gd name="connsiteX26" fmla="*/ 1759963 w 1786266"/>
              <a:gd name="connsiteY26" fmla="*/ 297253 h 1378975"/>
              <a:gd name="connsiteX27" fmla="*/ 1745214 w 1786266"/>
              <a:gd name="connsiteY27" fmla="*/ 179266 h 1378975"/>
              <a:gd name="connsiteX28" fmla="*/ 1715718 w 1786266"/>
              <a:gd name="connsiteY28" fmla="*/ 135021 h 1378975"/>
              <a:gd name="connsiteX29" fmla="*/ 1612299 w 1786266"/>
              <a:gd name="connsiteY29" fmla="*/ 177494 h 1378975"/>
              <a:gd name="connsiteX30" fmla="*/ 1519463 w 1786266"/>
              <a:gd name="connsiteY30" fmla="*/ 270877 h 1378975"/>
              <a:gd name="connsiteX31" fmla="*/ 1366061 w 1786266"/>
              <a:gd name="connsiteY31" fmla="*/ 256890 h 1378975"/>
              <a:gd name="connsiteX32" fmla="*/ 1269004 w 1786266"/>
              <a:gd name="connsiteY32" fmla="*/ 258179 h 1378975"/>
              <a:gd name="connsiteX33" fmla="*/ 1129760 w 1786266"/>
              <a:gd name="connsiteY33" fmla="*/ 152098 h 1378975"/>
              <a:gd name="connsiteX34" fmla="*/ 993047 w 1786266"/>
              <a:gd name="connsiteY34" fmla="*/ 17034 h 1378975"/>
              <a:gd name="connsiteX35" fmla="*/ 904556 w 1786266"/>
              <a:gd name="connsiteY35" fmla="*/ 31782 h 1378975"/>
              <a:gd name="connsiteX0" fmla="*/ 927764 w 1809474"/>
              <a:gd name="connsiteY0" fmla="*/ 31782 h 1378975"/>
              <a:gd name="connsiteX1" fmla="*/ 839274 w 1809474"/>
              <a:gd name="connsiteY1" fmla="*/ 17034 h 1378975"/>
              <a:gd name="connsiteX2" fmla="*/ 750784 w 1809474"/>
              <a:gd name="connsiteY2" fmla="*/ 46531 h 1378975"/>
              <a:gd name="connsiteX3" fmla="*/ 721287 w 1809474"/>
              <a:gd name="connsiteY3" fmla="*/ 90776 h 1378975"/>
              <a:gd name="connsiteX4" fmla="*/ 723429 w 1809474"/>
              <a:gd name="connsiteY4" fmla="*/ 156431 h 1378975"/>
              <a:gd name="connsiteX5" fmla="*/ 767847 w 1809474"/>
              <a:gd name="connsiteY5" fmla="*/ 257914 h 1378975"/>
              <a:gd name="connsiteX6" fmla="*/ 748970 w 1809474"/>
              <a:gd name="connsiteY6" fmla="*/ 451382 h 1378975"/>
              <a:gd name="connsiteX7" fmla="*/ 717311 w 1809474"/>
              <a:gd name="connsiteY7" fmla="*/ 561317 h 1378975"/>
              <a:gd name="connsiteX8" fmla="*/ 625129 w 1809474"/>
              <a:gd name="connsiteY8" fmla="*/ 570996 h 1378975"/>
              <a:gd name="connsiteX9" fmla="*/ 546448 w 1809474"/>
              <a:gd name="connsiteY9" fmla="*/ 758318 h 1378975"/>
              <a:gd name="connsiteX10" fmla="*/ 468381 w 1809474"/>
              <a:gd name="connsiteY10" fmla="*/ 825398 h 1378975"/>
              <a:gd name="connsiteX11" fmla="*/ 85724 w 1809474"/>
              <a:gd name="connsiteY11" fmla="*/ 1138318 h 1378975"/>
              <a:gd name="connsiteX12" fmla="*/ 34103 w 1809474"/>
              <a:gd name="connsiteY12" fmla="*/ 1239751 h 1378975"/>
              <a:gd name="connsiteX13" fmla="*/ 34366 w 1809474"/>
              <a:gd name="connsiteY13" fmla="*/ 1341600 h 1378975"/>
              <a:gd name="connsiteX14" fmla="*/ 240297 w 1809474"/>
              <a:gd name="connsiteY14" fmla="*/ 1320438 h 1378975"/>
              <a:gd name="connsiteX15" fmla="*/ 433663 w 1809474"/>
              <a:gd name="connsiteY15" fmla="*/ 1375593 h 1378975"/>
              <a:gd name="connsiteX16" fmla="*/ 706539 w 1809474"/>
              <a:gd name="connsiteY16" fmla="*/ 1300144 h 1378975"/>
              <a:gd name="connsiteX17" fmla="*/ 750784 w 1809474"/>
              <a:gd name="connsiteY17" fmla="*/ 1329641 h 1378975"/>
              <a:gd name="connsiteX18" fmla="*/ 942513 w 1809474"/>
              <a:gd name="connsiteY18" fmla="*/ 1329641 h 1378975"/>
              <a:gd name="connsiteX19" fmla="*/ 1178487 w 1809474"/>
              <a:gd name="connsiteY19" fmla="*/ 1344389 h 1378975"/>
              <a:gd name="connsiteX20" fmla="*/ 1268806 w 1809474"/>
              <a:gd name="connsiteY20" fmla="*/ 1311458 h 1378975"/>
              <a:gd name="connsiteX21" fmla="*/ 1396216 w 1809474"/>
              <a:gd name="connsiteY21" fmla="*/ 1201260 h 1378975"/>
              <a:gd name="connsiteX22" fmla="*/ 1469109 w 1809474"/>
              <a:gd name="connsiteY22" fmla="*/ 1123163 h 1378975"/>
              <a:gd name="connsiteX23" fmla="*/ 1604006 w 1809474"/>
              <a:gd name="connsiteY23" fmla="*/ 962305 h 1378975"/>
              <a:gd name="connsiteX24" fmla="*/ 1705083 w 1809474"/>
              <a:gd name="connsiteY24" fmla="*/ 797292 h 1378975"/>
              <a:gd name="connsiteX25" fmla="*/ 1783171 w 1809474"/>
              <a:gd name="connsiteY25" fmla="*/ 621718 h 1378975"/>
              <a:gd name="connsiteX26" fmla="*/ 1783171 w 1809474"/>
              <a:gd name="connsiteY26" fmla="*/ 297253 h 1378975"/>
              <a:gd name="connsiteX27" fmla="*/ 1768422 w 1809474"/>
              <a:gd name="connsiteY27" fmla="*/ 179266 h 1378975"/>
              <a:gd name="connsiteX28" fmla="*/ 1738926 w 1809474"/>
              <a:gd name="connsiteY28" fmla="*/ 135021 h 1378975"/>
              <a:gd name="connsiteX29" fmla="*/ 1635507 w 1809474"/>
              <a:gd name="connsiteY29" fmla="*/ 177494 h 1378975"/>
              <a:gd name="connsiteX30" fmla="*/ 1542671 w 1809474"/>
              <a:gd name="connsiteY30" fmla="*/ 270877 h 1378975"/>
              <a:gd name="connsiteX31" fmla="*/ 1389269 w 1809474"/>
              <a:gd name="connsiteY31" fmla="*/ 256890 h 1378975"/>
              <a:gd name="connsiteX32" fmla="*/ 1292212 w 1809474"/>
              <a:gd name="connsiteY32" fmla="*/ 258179 h 1378975"/>
              <a:gd name="connsiteX33" fmla="*/ 1152968 w 1809474"/>
              <a:gd name="connsiteY33" fmla="*/ 152098 h 1378975"/>
              <a:gd name="connsiteX34" fmla="*/ 1016255 w 1809474"/>
              <a:gd name="connsiteY34" fmla="*/ 17034 h 1378975"/>
              <a:gd name="connsiteX35" fmla="*/ 927764 w 1809474"/>
              <a:gd name="connsiteY35" fmla="*/ 31782 h 1378975"/>
              <a:gd name="connsiteX0" fmla="*/ 927764 w 1809474"/>
              <a:gd name="connsiteY0" fmla="*/ 31782 h 1426714"/>
              <a:gd name="connsiteX1" fmla="*/ 839274 w 1809474"/>
              <a:gd name="connsiteY1" fmla="*/ 17034 h 1426714"/>
              <a:gd name="connsiteX2" fmla="*/ 750784 w 1809474"/>
              <a:gd name="connsiteY2" fmla="*/ 46531 h 1426714"/>
              <a:gd name="connsiteX3" fmla="*/ 721287 w 1809474"/>
              <a:gd name="connsiteY3" fmla="*/ 90776 h 1426714"/>
              <a:gd name="connsiteX4" fmla="*/ 723429 w 1809474"/>
              <a:gd name="connsiteY4" fmla="*/ 156431 h 1426714"/>
              <a:gd name="connsiteX5" fmla="*/ 767847 w 1809474"/>
              <a:gd name="connsiteY5" fmla="*/ 257914 h 1426714"/>
              <a:gd name="connsiteX6" fmla="*/ 748970 w 1809474"/>
              <a:gd name="connsiteY6" fmla="*/ 451382 h 1426714"/>
              <a:gd name="connsiteX7" fmla="*/ 717311 w 1809474"/>
              <a:gd name="connsiteY7" fmla="*/ 561317 h 1426714"/>
              <a:gd name="connsiteX8" fmla="*/ 625129 w 1809474"/>
              <a:gd name="connsiteY8" fmla="*/ 570996 h 1426714"/>
              <a:gd name="connsiteX9" fmla="*/ 546448 w 1809474"/>
              <a:gd name="connsiteY9" fmla="*/ 758318 h 1426714"/>
              <a:gd name="connsiteX10" fmla="*/ 468381 w 1809474"/>
              <a:gd name="connsiteY10" fmla="*/ 825398 h 1426714"/>
              <a:gd name="connsiteX11" fmla="*/ 85724 w 1809474"/>
              <a:gd name="connsiteY11" fmla="*/ 1138318 h 1426714"/>
              <a:gd name="connsiteX12" fmla="*/ 34103 w 1809474"/>
              <a:gd name="connsiteY12" fmla="*/ 1239751 h 1426714"/>
              <a:gd name="connsiteX13" fmla="*/ 34366 w 1809474"/>
              <a:gd name="connsiteY13" fmla="*/ 1341600 h 1426714"/>
              <a:gd name="connsiteX14" fmla="*/ 240297 w 1809474"/>
              <a:gd name="connsiteY14" fmla="*/ 1320438 h 1426714"/>
              <a:gd name="connsiteX15" fmla="*/ 246898 w 1809474"/>
              <a:gd name="connsiteY15" fmla="*/ 1417522 h 1426714"/>
              <a:gd name="connsiteX16" fmla="*/ 433663 w 1809474"/>
              <a:gd name="connsiteY16" fmla="*/ 1375593 h 1426714"/>
              <a:gd name="connsiteX17" fmla="*/ 706539 w 1809474"/>
              <a:gd name="connsiteY17" fmla="*/ 1300144 h 1426714"/>
              <a:gd name="connsiteX18" fmla="*/ 750784 w 1809474"/>
              <a:gd name="connsiteY18" fmla="*/ 1329641 h 1426714"/>
              <a:gd name="connsiteX19" fmla="*/ 942513 w 1809474"/>
              <a:gd name="connsiteY19" fmla="*/ 1329641 h 1426714"/>
              <a:gd name="connsiteX20" fmla="*/ 1178487 w 1809474"/>
              <a:gd name="connsiteY20" fmla="*/ 1344389 h 1426714"/>
              <a:gd name="connsiteX21" fmla="*/ 1268806 w 1809474"/>
              <a:gd name="connsiteY21" fmla="*/ 1311458 h 1426714"/>
              <a:gd name="connsiteX22" fmla="*/ 1396216 w 1809474"/>
              <a:gd name="connsiteY22" fmla="*/ 1201260 h 1426714"/>
              <a:gd name="connsiteX23" fmla="*/ 1469109 w 1809474"/>
              <a:gd name="connsiteY23" fmla="*/ 1123163 h 1426714"/>
              <a:gd name="connsiteX24" fmla="*/ 1604006 w 1809474"/>
              <a:gd name="connsiteY24" fmla="*/ 962305 h 1426714"/>
              <a:gd name="connsiteX25" fmla="*/ 1705083 w 1809474"/>
              <a:gd name="connsiteY25" fmla="*/ 797292 h 1426714"/>
              <a:gd name="connsiteX26" fmla="*/ 1783171 w 1809474"/>
              <a:gd name="connsiteY26" fmla="*/ 621718 h 1426714"/>
              <a:gd name="connsiteX27" fmla="*/ 1783171 w 1809474"/>
              <a:gd name="connsiteY27" fmla="*/ 297253 h 1426714"/>
              <a:gd name="connsiteX28" fmla="*/ 1768422 w 1809474"/>
              <a:gd name="connsiteY28" fmla="*/ 179266 h 1426714"/>
              <a:gd name="connsiteX29" fmla="*/ 1738926 w 1809474"/>
              <a:gd name="connsiteY29" fmla="*/ 135021 h 1426714"/>
              <a:gd name="connsiteX30" fmla="*/ 1635507 w 1809474"/>
              <a:gd name="connsiteY30" fmla="*/ 177494 h 1426714"/>
              <a:gd name="connsiteX31" fmla="*/ 1542671 w 1809474"/>
              <a:gd name="connsiteY31" fmla="*/ 270877 h 1426714"/>
              <a:gd name="connsiteX32" fmla="*/ 1389269 w 1809474"/>
              <a:gd name="connsiteY32" fmla="*/ 256890 h 1426714"/>
              <a:gd name="connsiteX33" fmla="*/ 1292212 w 1809474"/>
              <a:gd name="connsiteY33" fmla="*/ 258179 h 1426714"/>
              <a:gd name="connsiteX34" fmla="*/ 1152968 w 1809474"/>
              <a:gd name="connsiteY34" fmla="*/ 152098 h 1426714"/>
              <a:gd name="connsiteX35" fmla="*/ 1016255 w 1809474"/>
              <a:gd name="connsiteY35" fmla="*/ 17034 h 1426714"/>
              <a:gd name="connsiteX36" fmla="*/ 927764 w 1809474"/>
              <a:gd name="connsiteY36" fmla="*/ 31782 h 1426714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72412 w 1801133"/>
              <a:gd name="connsiteY13" fmla="*/ 1392507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934172 w 1801133"/>
              <a:gd name="connsiteY18" fmla="*/ 1329641 h 1418230"/>
              <a:gd name="connsiteX19" fmla="*/ 1170146 w 1801133"/>
              <a:gd name="connsiteY19" fmla="*/ 1344389 h 1418230"/>
              <a:gd name="connsiteX20" fmla="*/ 1260465 w 1801133"/>
              <a:gd name="connsiteY20" fmla="*/ 1311458 h 1418230"/>
              <a:gd name="connsiteX21" fmla="*/ 1387875 w 1801133"/>
              <a:gd name="connsiteY21" fmla="*/ 1201260 h 1418230"/>
              <a:gd name="connsiteX22" fmla="*/ 1460768 w 1801133"/>
              <a:gd name="connsiteY22" fmla="*/ 1123163 h 1418230"/>
              <a:gd name="connsiteX23" fmla="*/ 1595665 w 1801133"/>
              <a:gd name="connsiteY23" fmla="*/ 962305 h 1418230"/>
              <a:gd name="connsiteX24" fmla="*/ 1696742 w 1801133"/>
              <a:gd name="connsiteY24" fmla="*/ 797292 h 1418230"/>
              <a:gd name="connsiteX25" fmla="*/ 1774830 w 1801133"/>
              <a:gd name="connsiteY25" fmla="*/ 621718 h 1418230"/>
              <a:gd name="connsiteX26" fmla="*/ 1774830 w 1801133"/>
              <a:gd name="connsiteY26" fmla="*/ 297253 h 1418230"/>
              <a:gd name="connsiteX27" fmla="*/ 1760081 w 1801133"/>
              <a:gd name="connsiteY27" fmla="*/ 179266 h 1418230"/>
              <a:gd name="connsiteX28" fmla="*/ 1730585 w 1801133"/>
              <a:gd name="connsiteY28" fmla="*/ 135021 h 1418230"/>
              <a:gd name="connsiteX29" fmla="*/ 1627166 w 1801133"/>
              <a:gd name="connsiteY29" fmla="*/ 177494 h 1418230"/>
              <a:gd name="connsiteX30" fmla="*/ 1534330 w 1801133"/>
              <a:gd name="connsiteY30" fmla="*/ 270877 h 1418230"/>
              <a:gd name="connsiteX31" fmla="*/ 1380928 w 1801133"/>
              <a:gd name="connsiteY31" fmla="*/ 256890 h 1418230"/>
              <a:gd name="connsiteX32" fmla="*/ 1283871 w 1801133"/>
              <a:gd name="connsiteY32" fmla="*/ 258179 h 1418230"/>
              <a:gd name="connsiteX33" fmla="*/ 1144627 w 1801133"/>
              <a:gd name="connsiteY33" fmla="*/ 152098 h 1418230"/>
              <a:gd name="connsiteX34" fmla="*/ 1007914 w 1801133"/>
              <a:gd name="connsiteY34" fmla="*/ 17034 h 1418230"/>
              <a:gd name="connsiteX35" fmla="*/ 919423 w 1801133"/>
              <a:gd name="connsiteY35" fmla="*/ 31782 h 1418230"/>
              <a:gd name="connsiteX0" fmla="*/ 1003218 w 1884928"/>
              <a:gd name="connsiteY0" fmla="*/ 31782 h 1418230"/>
              <a:gd name="connsiteX1" fmla="*/ 914728 w 1884928"/>
              <a:gd name="connsiteY1" fmla="*/ 17034 h 1418230"/>
              <a:gd name="connsiteX2" fmla="*/ 826238 w 1884928"/>
              <a:gd name="connsiteY2" fmla="*/ 46531 h 1418230"/>
              <a:gd name="connsiteX3" fmla="*/ 796741 w 1884928"/>
              <a:gd name="connsiteY3" fmla="*/ 90776 h 1418230"/>
              <a:gd name="connsiteX4" fmla="*/ 798883 w 1884928"/>
              <a:gd name="connsiteY4" fmla="*/ 156431 h 1418230"/>
              <a:gd name="connsiteX5" fmla="*/ 843301 w 1884928"/>
              <a:gd name="connsiteY5" fmla="*/ 257914 h 1418230"/>
              <a:gd name="connsiteX6" fmla="*/ 824424 w 1884928"/>
              <a:gd name="connsiteY6" fmla="*/ 451382 h 1418230"/>
              <a:gd name="connsiteX7" fmla="*/ 792765 w 1884928"/>
              <a:gd name="connsiteY7" fmla="*/ 561317 h 1418230"/>
              <a:gd name="connsiteX8" fmla="*/ 700583 w 1884928"/>
              <a:gd name="connsiteY8" fmla="*/ 570996 h 1418230"/>
              <a:gd name="connsiteX9" fmla="*/ 621902 w 1884928"/>
              <a:gd name="connsiteY9" fmla="*/ 758318 h 1418230"/>
              <a:gd name="connsiteX10" fmla="*/ 543835 w 1884928"/>
              <a:gd name="connsiteY10" fmla="*/ 825398 h 1418230"/>
              <a:gd name="connsiteX11" fmla="*/ 161178 w 1884928"/>
              <a:gd name="connsiteY11" fmla="*/ 1138318 h 1418230"/>
              <a:gd name="connsiteX12" fmla="*/ 109557 w 1884928"/>
              <a:gd name="connsiteY12" fmla="*/ 1239751 h 1418230"/>
              <a:gd name="connsiteX13" fmla="*/ 156207 w 1884928"/>
              <a:gd name="connsiteY13" fmla="*/ 1392507 h 1418230"/>
              <a:gd name="connsiteX14" fmla="*/ 222914 w 1884928"/>
              <a:gd name="connsiteY14" fmla="*/ 1371345 h 1418230"/>
              <a:gd name="connsiteX15" fmla="*/ 322352 w 1884928"/>
              <a:gd name="connsiteY15" fmla="*/ 1417522 h 1418230"/>
              <a:gd name="connsiteX16" fmla="*/ 509117 w 1884928"/>
              <a:gd name="connsiteY16" fmla="*/ 1375593 h 1418230"/>
              <a:gd name="connsiteX17" fmla="*/ 781993 w 1884928"/>
              <a:gd name="connsiteY17" fmla="*/ 1300144 h 1418230"/>
              <a:gd name="connsiteX18" fmla="*/ 1017967 w 1884928"/>
              <a:gd name="connsiteY18" fmla="*/ 1329641 h 1418230"/>
              <a:gd name="connsiteX19" fmla="*/ 1253941 w 1884928"/>
              <a:gd name="connsiteY19" fmla="*/ 1344389 h 1418230"/>
              <a:gd name="connsiteX20" fmla="*/ 1344260 w 1884928"/>
              <a:gd name="connsiteY20" fmla="*/ 1311458 h 1418230"/>
              <a:gd name="connsiteX21" fmla="*/ 1471670 w 1884928"/>
              <a:gd name="connsiteY21" fmla="*/ 1201260 h 1418230"/>
              <a:gd name="connsiteX22" fmla="*/ 1544563 w 1884928"/>
              <a:gd name="connsiteY22" fmla="*/ 1123163 h 1418230"/>
              <a:gd name="connsiteX23" fmla="*/ 1679460 w 1884928"/>
              <a:gd name="connsiteY23" fmla="*/ 962305 h 1418230"/>
              <a:gd name="connsiteX24" fmla="*/ 1780537 w 1884928"/>
              <a:gd name="connsiteY24" fmla="*/ 797292 h 1418230"/>
              <a:gd name="connsiteX25" fmla="*/ 1858625 w 1884928"/>
              <a:gd name="connsiteY25" fmla="*/ 621718 h 1418230"/>
              <a:gd name="connsiteX26" fmla="*/ 1858625 w 1884928"/>
              <a:gd name="connsiteY26" fmla="*/ 297253 h 1418230"/>
              <a:gd name="connsiteX27" fmla="*/ 1843876 w 1884928"/>
              <a:gd name="connsiteY27" fmla="*/ 179266 h 1418230"/>
              <a:gd name="connsiteX28" fmla="*/ 1814380 w 1884928"/>
              <a:gd name="connsiteY28" fmla="*/ 135021 h 1418230"/>
              <a:gd name="connsiteX29" fmla="*/ 1710961 w 1884928"/>
              <a:gd name="connsiteY29" fmla="*/ 177494 h 1418230"/>
              <a:gd name="connsiteX30" fmla="*/ 1618125 w 1884928"/>
              <a:gd name="connsiteY30" fmla="*/ 270877 h 1418230"/>
              <a:gd name="connsiteX31" fmla="*/ 1464723 w 1884928"/>
              <a:gd name="connsiteY31" fmla="*/ 256890 h 1418230"/>
              <a:gd name="connsiteX32" fmla="*/ 1367666 w 1884928"/>
              <a:gd name="connsiteY32" fmla="*/ 258179 h 1418230"/>
              <a:gd name="connsiteX33" fmla="*/ 1228422 w 1884928"/>
              <a:gd name="connsiteY33" fmla="*/ 152098 h 1418230"/>
              <a:gd name="connsiteX34" fmla="*/ 1091709 w 1884928"/>
              <a:gd name="connsiteY34" fmla="*/ 17034 h 1418230"/>
              <a:gd name="connsiteX35" fmla="*/ 1003218 w 1884928"/>
              <a:gd name="connsiteY35" fmla="*/ 31782 h 1418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884928" h="1418230">
                <a:moveTo>
                  <a:pt x="1003218" y="31782"/>
                </a:moveTo>
                <a:cubicBezTo>
                  <a:pt x="973721" y="31782"/>
                  <a:pt x="944528" y="14551"/>
                  <a:pt x="914728" y="17034"/>
                </a:cubicBezTo>
                <a:cubicBezTo>
                  <a:pt x="883743" y="19616"/>
                  <a:pt x="826238" y="46531"/>
                  <a:pt x="826238" y="46531"/>
                </a:cubicBezTo>
                <a:cubicBezTo>
                  <a:pt x="816406" y="61279"/>
                  <a:pt x="810582" y="79703"/>
                  <a:pt x="796741" y="90776"/>
                </a:cubicBezTo>
                <a:cubicBezTo>
                  <a:pt x="784602" y="100487"/>
                  <a:pt x="812788" y="149479"/>
                  <a:pt x="798883" y="156431"/>
                </a:cubicBezTo>
                <a:cubicBezTo>
                  <a:pt x="791177" y="158828"/>
                  <a:pt x="839044" y="208756"/>
                  <a:pt x="843301" y="257914"/>
                </a:cubicBezTo>
                <a:cubicBezTo>
                  <a:pt x="847558" y="307073"/>
                  <a:pt x="848316" y="392327"/>
                  <a:pt x="824424" y="451382"/>
                </a:cubicBezTo>
                <a:cubicBezTo>
                  <a:pt x="829340" y="471047"/>
                  <a:pt x="787196" y="541827"/>
                  <a:pt x="792765" y="561317"/>
                </a:cubicBezTo>
                <a:cubicBezTo>
                  <a:pt x="756659" y="564281"/>
                  <a:pt x="729060" y="538163"/>
                  <a:pt x="700583" y="570996"/>
                </a:cubicBezTo>
                <a:cubicBezTo>
                  <a:pt x="672106" y="603829"/>
                  <a:pt x="632561" y="698946"/>
                  <a:pt x="621902" y="758318"/>
                </a:cubicBezTo>
                <a:cubicBezTo>
                  <a:pt x="569046" y="821330"/>
                  <a:pt x="589927" y="766470"/>
                  <a:pt x="543835" y="825398"/>
                </a:cubicBezTo>
                <a:cubicBezTo>
                  <a:pt x="528932" y="931163"/>
                  <a:pt x="199192" y="1055811"/>
                  <a:pt x="161178" y="1138318"/>
                </a:cubicBezTo>
                <a:cubicBezTo>
                  <a:pt x="127479" y="1190405"/>
                  <a:pt x="83795" y="1209398"/>
                  <a:pt x="109557" y="1239751"/>
                </a:cubicBezTo>
                <a:cubicBezTo>
                  <a:pt x="103160" y="1299151"/>
                  <a:pt x="0" y="1324449"/>
                  <a:pt x="156207" y="1392507"/>
                </a:cubicBezTo>
                <a:cubicBezTo>
                  <a:pt x="253814" y="1405720"/>
                  <a:pt x="195223" y="1367176"/>
                  <a:pt x="222914" y="1371345"/>
                </a:cubicBezTo>
                <a:cubicBezTo>
                  <a:pt x="250605" y="1375514"/>
                  <a:pt x="274652" y="1416814"/>
                  <a:pt x="322352" y="1417522"/>
                </a:cubicBezTo>
                <a:cubicBezTo>
                  <a:pt x="370052" y="1418230"/>
                  <a:pt x="432510" y="1395156"/>
                  <a:pt x="509117" y="1375593"/>
                </a:cubicBezTo>
                <a:cubicBezTo>
                  <a:pt x="585724" y="1356030"/>
                  <a:pt x="647068" y="1289421"/>
                  <a:pt x="781993" y="1300144"/>
                </a:cubicBezTo>
                <a:lnTo>
                  <a:pt x="1017967" y="1329641"/>
                </a:lnTo>
                <a:cubicBezTo>
                  <a:pt x="1096527" y="1335926"/>
                  <a:pt x="1175283" y="1339473"/>
                  <a:pt x="1253941" y="1344389"/>
                </a:cubicBezTo>
                <a:cubicBezTo>
                  <a:pt x="1308323" y="1341358"/>
                  <a:pt x="1307972" y="1335313"/>
                  <a:pt x="1344260" y="1311458"/>
                </a:cubicBezTo>
                <a:cubicBezTo>
                  <a:pt x="1350665" y="1276120"/>
                  <a:pt x="1453759" y="1232642"/>
                  <a:pt x="1471670" y="1201260"/>
                </a:cubicBezTo>
                <a:cubicBezTo>
                  <a:pt x="1475862" y="1179137"/>
                  <a:pt x="1517670" y="1171479"/>
                  <a:pt x="1544563" y="1123163"/>
                </a:cubicBezTo>
                <a:lnTo>
                  <a:pt x="1679460" y="962305"/>
                </a:lnTo>
                <a:lnTo>
                  <a:pt x="1780537" y="797292"/>
                </a:lnTo>
                <a:cubicBezTo>
                  <a:pt x="1810398" y="740528"/>
                  <a:pt x="1861083" y="688086"/>
                  <a:pt x="1858625" y="621718"/>
                </a:cubicBezTo>
                <a:cubicBezTo>
                  <a:pt x="1884928" y="463895"/>
                  <a:pt x="1878931" y="540919"/>
                  <a:pt x="1858625" y="297253"/>
                </a:cubicBezTo>
                <a:cubicBezTo>
                  <a:pt x="1855333" y="257755"/>
                  <a:pt x="1854305" y="217505"/>
                  <a:pt x="1843876" y="179266"/>
                </a:cubicBezTo>
                <a:cubicBezTo>
                  <a:pt x="1839212" y="162165"/>
                  <a:pt x="1822307" y="150875"/>
                  <a:pt x="1814380" y="135021"/>
                </a:cubicBezTo>
                <a:cubicBezTo>
                  <a:pt x="1755584" y="114198"/>
                  <a:pt x="1743670" y="154851"/>
                  <a:pt x="1710961" y="177494"/>
                </a:cubicBezTo>
                <a:cubicBezTo>
                  <a:pt x="1678252" y="200137"/>
                  <a:pt x="1659165" y="257644"/>
                  <a:pt x="1618125" y="270877"/>
                </a:cubicBezTo>
                <a:cubicBezTo>
                  <a:pt x="1577085" y="284110"/>
                  <a:pt x="1506466" y="259006"/>
                  <a:pt x="1464723" y="256890"/>
                </a:cubicBezTo>
                <a:cubicBezTo>
                  <a:pt x="1422980" y="254774"/>
                  <a:pt x="1407050" y="275644"/>
                  <a:pt x="1367666" y="258179"/>
                </a:cubicBezTo>
                <a:cubicBezTo>
                  <a:pt x="1328282" y="240714"/>
                  <a:pt x="1274415" y="192289"/>
                  <a:pt x="1228422" y="152098"/>
                </a:cubicBezTo>
                <a:cubicBezTo>
                  <a:pt x="1182429" y="111907"/>
                  <a:pt x="1152450" y="11628"/>
                  <a:pt x="1091709" y="17034"/>
                </a:cubicBezTo>
                <a:cubicBezTo>
                  <a:pt x="989503" y="0"/>
                  <a:pt x="1032715" y="31782"/>
                  <a:pt x="1003218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reeform 11"/>
          <p:cNvSpPr>
            <a:spLocks noChangeAspect="1"/>
          </p:cNvSpPr>
          <p:nvPr/>
        </p:nvSpPr>
        <p:spPr>
          <a:xfrm>
            <a:off x="4364666" y="3000372"/>
            <a:ext cx="3082116" cy="2080358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  <a:gd name="connsiteX0" fmla="*/ 508849 w 1423249"/>
              <a:gd name="connsiteY0" fmla="*/ 31782 h 1380509"/>
              <a:gd name="connsiteX1" fmla="*/ 420359 w 1423249"/>
              <a:gd name="connsiteY1" fmla="*/ 17034 h 1380509"/>
              <a:gd name="connsiteX2" fmla="*/ 331869 w 1423249"/>
              <a:gd name="connsiteY2" fmla="*/ 46531 h 1380509"/>
              <a:gd name="connsiteX3" fmla="*/ 302372 w 1423249"/>
              <a:gd name="connsiteY3" fmla="*/ 90776 h 1380509"/>
              <a:gd name="connsiteX4" fmla="*/ 258127 w 1423249"/>
              <a:gd name="connsiteY4" fmla="*/ 105524 h 1380509"/>
              <a:gd name="connsiteX5" fmla="*/ 213882 w 1423249"/>
              <a:gd name="connsiteY5" fmla="*/ 135021 h 1380509"/>
              <a:gd name="connsiteX6" fmla="*/ 184385 w 1423249"/>
              <a:gd name="connsiteY6" fmla="*/ 179266 h 1380509"/>
              <a:gd name="connsiteX7" fmla="*/ 110643 w 1423249"/>
              <a:gd name="connsiteY7" fmla="*/ 253008 h 1380509"/>
              <a:gd name="connsiteX8" fmla="*/ 95895 w 1423249"/>
              <a:gd name="connsiteY8" fmla="*/ 297253 h 1380509"/>
              <a:gd name="connsiteX9" fmla="*/ 66398 w 1423249"/>
              <a:gd name="connsiteY9" fmla="*/ 341499 h 1380509"/>
              <a:gd name="connsiteX10" fmla="*/ 51649 w 1423249"/>
              <a:gd name="connsiteY10" fmla="*/ 400492 h 1380509"/>
              <a:gd name="connsiteX11" fmla="*/ 66398 w 1423249"/>
              <a:gd name="connsiteY11" fmla="*/ 459486 h 1380509"/>
              <a:gd name="connsiteX12" fmla="*/ 81146 w 1423249"/>
              <a:gd name="connsiteY12" fmla="*/ 503731 h 1380509"/>
              <a:gd name="connsiteX13" fmla="*/ 95895 w 1423249"/>
              <a:gd name="connsiteY13" fmla="*/ 621718 h 1380509"/>
              <a:gd name="connsiteX14" fmla="*/ 110643 w 1423249"/>
              <a:gd name="connsiteY14" fmla="*/ 1034673 h 1380509"/>
              <a:gd name="connsiteX15" fmla="*/ 125391 w 1423249"/>
              <a:gd name="connsiteY15" fmla="*/ 1137912 h 1380509"/>
              <a:gd name="connsiteX16" fmla="*/ 199133 w 1423249"/>
              <a:gd name="connsiteY16" fmla="*/ 1270647 h 1380509"/>
              <a:gd name="connsiteX17" fmla="*/ 14748 w 1423249"/>
              <a:gd name="connsiteY17" fmla="*/ 1375593 h 1380509"/>
              <a:gd name="connsiteX18" fmla="*/ 287624 w 1423249"/>
              <a:gd name="connsiteY18" fmla="*/ 1300144 h 1380509"/>
              <a:gd name="connsiteX19" fmla="*/ 331869 w 1423249"/>
              <a:gd name="connsiteY19" fmla="*/ 1329641 h 1380509"/>
              <a:gd name="connsiteX20" fmla="*/ 523598 w 1423249"/>
              <a:gd name="connsiteY20" fmla="*/ 1329641 h 1380509"/>
              <a:gd name="connsiteX21" fmla="*/ 759572 w 1423249"/>
              <a:gd name="connsiteY21" fmla="*/ 1344389 h 1380509"/>
              <a:gd name="connsiteX22" fmla="*/ 936553 w 1423249"/>
              <a:gd name="connsiteY22" fmla="*/ 1314892 h 1380509"/>
              <a:gd name="connsiteX23" fmla="*/ 1025043 w 1423249"/>
              <a:gd name="connsiteY23" fmla="*/ 1255899 h 1380509"/>
              <a:gd name="connsiteX24" fmla="*/ 1143030 w 1423249"/>
              <a:gd name="connsiteY24" fmla="*/ 1123163 h 1380509"/>
              <a:gd name="connsiteX25" fmla="*/ 1231520 w 1423249"/>
              <a:gd name="connsiteY25" fmla="*/ 1064170 h 1380509"/>
              <a:gd name="connsiteX26" fmla="*/ 1320011 w 1423249"/>
              <a:gd name="connsiteY26" fmla="*/ 1005176 h 1380509"/>
              <a:gd name="connsiteX27" fmla="*/ 1364256 w 1423249"/>
              <a:gd name="connsiteY27" fmla="*/ 975679 h 1380509"/>
              <a:gd name="connsiteX28" fmla="*/ 1393753 w 1423249"/>
              <a:gd name="connsiteY28" fmla="*/ 931434 h 1380509"/>
              <a:gd name="connsiteX29" fmla="*/ 1423249 w 1423249"/>
              <a:gd name="connsiteY29" fmla="*/ 842944 h 1380509"/>
              <a:gd name="connsiteX30" fmla="*/ 1408501 w 1423249"/>
              <a:gd name="connsiteY30" fmla="*/ 783950 h 1380509"/>
              <a:gd name="connsiteX31" fmla="*/ 1379004 w 1423249"/>
              <a:gd name="connsiteY31" fmla="*/ 695460 h 1380509"/>
              <a:gd name="connsiteX32" fmla="*/ 1364256 w 1423249"/>
              <a:gd name="connsiteY32" fmla="*/ 621718 h 1380509"/>
              <a:gd name="connsiteX33" fmla="*/ 1364256 w 1423249"/>
              <a:gd name="connsiteY33" fmla="*/ 297253 h 1380509"/>
              <a:gd name="connsiteX34" fmla="*/ 1349507 w 1423249"/>
              <a:gd name="connsiteY34" fmla="*/ 179266 h 1380509"/>
              <a:gd name="connsiteX35" fmla="*/ 1320011 w 1423249"/>
              <a:gd name="connsiteY35" fmla="*/ 135021 h 1380509"/>
              <a:gd name="connsiteX36" fmla="*/ 1305262 w 1423249"/>
              <a:gd name="connsiteY36" fmla="*/ 90776 h 1380509"/>
              <a:gd name="connsiteX37" fmla="*/ 1216772 w 1423249"/>
              <a:gd name="connsiteY37" fmla="*/ 17034 h 1380509"/>
              <a:gd name="connsiteX38" fmla="*/ 1172527 w 1423249"/>
              <a:gd name="connsiteY38" fmla="*/ 2286 h 1380509"/>
              <a:gd name="connsiteX39" fmla="*/ 877559 w 1423249"/>
              <a:gd name="connsiteY39" fmla="*/ 2286 h 1380509"/>
              <a:gd name="connsiteX40" fmla="*/ 597340 w 1423249"/>
              <a:gd name="connsiteY40" fmla="*/ 17034 h 1380509"/>
              <a:gd name="connsiteX41" fmla="*/ 508849 w 1423249"/>
              <a:gd name="connsiteY41" fmla="*/ 31782 h 1380509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269238 w 1493354"/>
              <a:gd name="connsiteY16" fmla="*/ 1270647 h 1380695"/>
              <a:gd name="connsiteX17" fmla="*/ 30731 w 1493354"/>
              <a:gd name="connsiteY17" fmla="*/ 1269530 h 1380695"/>
              <a:gd name="connsiteX18" fmla="*/ 84853 w 1493354"/>
              <a:gd name="connsiteY18" fmla="*/ 1375593 h 1380695"/>
              <a:gd name="connsiteX19" fmla="*/ 357729 w 1493354"/>
              <a:gd name="connsiteY19" fmla="*/ 1300144 h 1380695"/>
              <a:gd name="connsiteX20" fmla="*/ 401974 w 1493354"/>
              <a:gd name="connsiteY20" fmla="*/ 1329641 h 1380695"/>
              <a:gd name="connsiteX21" fmla="*/ 593703 w 1493354"/>
              <a:gd name="connsiteY21" fmla="*/ 1329641 h 1380695"/>
              <a:gd name="connsiteX22" fmla="*/ 829677 w 1493354"/>
              <a:gd name="connsiteY22" fmla="*/ 1344389 h 1380695"/>
              <a:gd name="connsiteX23" fmla="*/ 1006658 w 1493354"/>
              <a:gd name="connsiteY23" fmla="*/ 1314892 h 1380695"/>
              <a:gd name="connsiteX24" fmla="*/ 1095148 w 1493354"/>
              <a:gd name="connsiteY24" fmla="*/ 1255899 h 1380695"/>
              <a:gd name="connsiteX25" fmla="*/ 1213135 w 1493354"/>
              <a:gd name="connsiteY25" fmla="*/ 1123163 h 1380695"/>
              <a:gd name="connsiteX26" fmla="*/ 1301625 w 1493354"/>
              <a:gd name="connsiteY26" fmla="*/ 1064170 h 1380695"/>
              <a:gd name="connsiteX27" fmla="*/ 1390116 w 1493354"/>
              <a:gd name="connsiteY27" fmla="*/ 1005176 h 1380695"/>
              <a:gd name="connsiteX28" fmla="*/ 1434361 w 1493354"/>
              <a:gd name="connsiteY28" fmla="*/ 975679 h 1380695"/>
              <a:gd name="connsiteX29" fmla="*/ 1463858 w 1493354"/>
              <a:gd name="connsiteY29" fmla="*/ 931434 h 1380695"/>
              <a:gd name="connsiteX30" fmla="*/ 1493354 w 1493354"/>
              <a:gd name="connsiteY30" fmla="*/ 842944 h 1380695"/>
              <a:gd name="connsiteX31" fmla="*/ 1478606 w 1493354"/>
              <a:gd name="connsiteY31" fmla="*/ 783950 h 1380695"/>
              <a:gd name="connsiteX32" fmla="*/ 1449109 w 1493354"/>
              <a:gd name="connsiteY32" fmla="*/ 695460 h 1380695"/>
              <a:gd name="connsiteX33" fmla="*/ 1434361 w 1493354"/>
              <a:gd name="connsiteY33" fmla="*/ 621718 h 1380695"/>
              <a:gd name="connsiteX34" fmla="*/ 1434361 w 1493354"/>
              <a:gd name="connsiteY34" fmla="*/ 297253 h 1380695"/>
              <a:gd name="connsiteX35" fmla="*/ 1419612 w 1493354"/>
              <a:gd name="connsiteY35" fmla="*/ 179266 h 1380695"/>
              <a:gd name="connsiteX36" fmla="*/ 1390116 w 1493354"/>
              <a:gd name="connsiteY36" fmla="*/ 135021 h 1380695"/>
              <a:gd name="connsiteX37" fmla="*/ 1375367 w 1493354"/>
              <a:gd name="connsiteY37" fmla="*/ 90776 h 1380695"/>
              <a:gd name="connsiteX38" fmla="*/ 1286877 w 1493354"/>
              <a:gd name="connsiteY38" fmla="*/ 17034 h 1380695"/>
              <a:gd name="connsiteX39" fmla="*/ 1242632 w 1493354"/>
              <a:gd name="connsiteY39" fmla="*/ 2286 h 1380695"/>
              <a:gd name="connsiteX40" fmla="*/ 947664 w 1493354"/>
              <a:gd name="connsiteY40" fmla="*/ 2286 h 1380695"/>
              <a:gd name="connsiteX41" fmla="*/ 667445 w 1493354"/>
              <a:gd name="connsiteY41" fmla="*/ 17034 h 1380695"/>
              <a:gd name="connsiteX42" fmla="*/ 578954 w 1493354"/>
              <a:gd name="connsiteY42" fmla="*/ 31782 h 1380695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61830 w 1493354"/>
              <a:gd name="connsiteY16" fmla="*/ 1138318 h 1380695"/>
              <a:gd name="connsiteX17" fmla="*/ 269238 w 1493354"/>
              <a:gd name="connsiteY17" fmla="*/ 1270647 h 1380695"/>
              <a:gd name="connsiteX18" fmla="*/ 30731 w 1493354"/>
              <a:gd name="connsiteY18" fmla="*/ 1269530 h 1380695"/>
              <a:gd name="connsiteX19" fmla="*/ 84853 w 1493354"/>
              <a:gd name="connsiteY19" fmla="*/ 1375593 h 1380695"/>
              <a:gd name="connsiteX20" fmla="*/ 357729 w 1493354"/>
              <a:gd name="connsiteY20" fmla="*/ 1300144 h 1380695"/>
              <a:gd name="connsiteX21" fmla="*/ 401974 w 1493354"/>
              <a:gd name="connsiteY21" fmla="*/ 1329641 h 1380695"/>
              <a:gd name="connsiteX22" fmla="*/ 593703 w 1493354"/>
              <a:gd name="connsiteY22" fmla="*/ 1329641 h 1380695"/>
              <a:gd name="connsiteX23" fmla="*/ 829677 w 1493354"/>
              <a:gd name="connsiteY23" fmla="*/ 1344389 h 1380695"/>
              <a:gd name="connsiteX24" fmla="*/ 1006658 w 1493354"/>
              <a:gd name="connsiteY24" fmla="*/ 1314892 h 1380695"/>
              <a:gd name="connsiteX25" fmla="*/ 1095148 w 1493354"/>
              <a:gd name="connsiteY25" fmla="*/ 1255899 h 1380695"/>
              <a:gd name="connsiteX26" fmla="*/ 1213135 w 1493354"/>
              <a:gd name="connsiteY26" fmla="*/ 1123163 h 1380695"/>
              <a:gd name="connsiteX27" fmla="*/ 1301625 w 1493354"/>
              <a:gd name="connsiteY27" fmla="*/ 1064170 h 1380695"/>
              <a:gd name="connsiteX28" fmla="*/ 1390116 w 1493354"/>
              <a:gd name="connsiteY28" fmla="*/ 1005176 h 1380695"/>
              <a:gd name="connsiteX29" fmla="*/ 1434361 w 1493354"/>
              <a:gd name="connsiteY29" fmla="*/ 975679 h 1380695"/>
              <a:gd name="connsiteX30" fmla="*/ 1463858 w 1493354"/>
              <a:gd name="connsiteY30" fmla="*/ 931434 h 1380695"/>
              <a:gd name="connsiteX31" fmla="*/ 1493354 w 1493354"/>
              <a:gd name="connsiteY31" fmla="*/ 842944 h 1380695"/>
              <a:gd name="connsiteX32" fmla="*/ 1478606 w 1493354"/>
              <a:gd name="connsiteY32" fmla="*/ 783950 h 1380695"/>
              <a:gd name="connsiteX33" fmla="*/ 1449109 w 1493354"/>
              <a:gd name="connsiteY33" fmla="*/ 695460 h 1380695"/>
              <a:gd name="connsiteX34" fmla="*/ 1434361 w 1493354"/>
              <a:gd name="connsiteY34" fmla="*/ 621718 h 1380695"/>
              <a:gd name="connsiteX35" fmla="*/ 1434361 w 1493354"/>
              <a:gd name="connsiteY35" fmla="*/ 297253 h 1380695"/>
              <a:gd name="connsiteX36" fmla="*/ 1419612 w 1493354"/>
              <a:gd name="connsiteY36" fmla="*/ 179266 h 1380695"/>
              <a:gd name="connsiteX37" fmla="*/ 1390116 w 1493354"/>
              <a:gd name="connsiteY37" fmla="*/ 135021 h 1380695"/>
              <a:gd name="connsiteX38" fmla="*/ 1375367 w 1493354"/>
              <a:gd name="connsiteY38" fmla="*/ 90776 h 1380695"/>
              <a:gd name="connsiteX39" fmla="*/ 1286877 w 1493354"/>
              <a:gd name="connsiteY39" fmla="*/ 17034 h 1380695"/>
              <a:gd name="connsiteX40" fmla="*/ 1242632 w 1493354"/>
              <a:gd name="connsiteY40" fmla="*/ 2286 h 1380695"/>
              <a:gd name="connsiteX41" fmla="*/ 947664 w 1493354"/>
              <a:gd name="connsiteY41" fmla="*/ 2286 h 1380695"/>
              <a:gd name="connsiteX42" fmla="*/ 667445 w 1493354"/>
              <a:gd name="connsiteY42" fmla="*/ 17034 h 1380695"/>
              <a:gd name="connsiteX43" fmla="*/ 578954 w 1493354"/>
              <a:gd name="connsiteY43" fmla="*/ 31782 h 1380695"/>
              <a:gd name="connsiteX0" fmla="*/ 588184 w 1502584"/>
              <a:gd name="connsiteY0" fmla="*/ 31782 h 1380695"/>
              <a:gd name="connsiteX1" fmla="*/ 499694 w 1502584"/>
              <a:gd name="connsiteY1" fmla="*/ 17034 h 1380695"/>
              <a:gd name="connsiteX2" fmla="*/ 411204 w 1502584"/>
              <a:gd name="connsiteY2" fmla="*/ 46531 h 1380695"/>
              <a:gd name="connsiteX3" fmla="*/ 381707 w 1502584"/>
              <a:gd name="connsiteY3" fmla="*/ 90776 h 1380695"/>
              <a:gd name="connsiteX4" fmla="*/ 337462 w 1502584"/>
              <a:gd name="connsiteY4" fmla="*/ 105524 h 1380695"/>
              <a:gd name="connsiteX5" fmla="*/ 293217 w 1502584"/>
              <a:gd name="connsiteY5" fmla="*/ 135021 h 1380695"/>
              <a:gd name="connsiteX6" fmla="*/ 263720 w 1502584"/>
              <a:gd name="connsiteY6" fmla="*/ 179266 h 1380695"/>
              <a:gd name="connsiteX7" fmla="*/ 189978 w 1502584"/>
              <a:gd name="connsiteY7" fmla="*/ 253008 h 1380695"/>
              <a:gd name="connsiteX8" fmla="*/ 175230 w 1502584"/>
              <a:gd name="connsiteY8" fmla="*/ 297253 h 1380695"/>
              <a:gd name="connsiteX9" fmla="*/ 145733 w 1502584"/>
              <a:gd name="connsiteY9" fmla="*/ 341499 h 1380695"/>
              <a:gd name="connsiteX10" fmla="*/ 130984 w 1502584"/>
              <a:gd name="connsiteY10" fmla="*/ 400492 h 1380695"/>
              <a:gd name="connsiteX11" fmla="*/ 145733 w 1502584"/>
              <a:gd name="connsiteY11" fmla="*/ 459486 h 1380695"/>
              <a:gd name="connsiteX12" fmla="*/ 160481 w 1502584"/>
              <a:gd name="connsiteY12" fmla="*/ 503731 h 1380695"/>
              <a:gd name="connsiteX13" fmla="*/ 175230 w 1502584"/>
              <a:gd name="connsiteY13" fmla="*/ 621718 h 1380695"/>
              <a:gd name="connsiteX14" fmla="*/ 189978 w 1502584"/>
              <a:gd name="connsiteY14" fmla="*/ 1034673 h 1380695"/>
              <a:gd name="connsiteX15" fmla="*/ 204726 w 1502584"/>
              <a:gd name="connsiteY15" fmla="*/ 1137912 h 1380695"/>
              <a:gd name="connsiteX16" fmla="*/ 71060 w 1502584"/>
              <a:gd name="connsiteY16" fmla="*/ 1138318 h 1380695"/>
              <a:gd name="connsiteX17" fmla="*/ 0 w 1502584"/>
              <a:gd name="connsiteY17" fmla="*/ 1168782 h 1380695"/>
              <a:gd name="connsiteX18" fmla="*/ 39961 w 1502584"/>
              <a:gd name="connsiteY18" fmla="*/ 1269530 h 1380695"/>
              <a:gd name="connsiteX19" fmla="*/ 94083 w 1502584"/>
              <a:gd name="connsiteY19" fmla="*/ 1375593 h 1380695"/>
              <a:gd name="connsiteX20" fmla="*/ 366959 w 1502584"/>
              <a:gd name="connsiteY20" fmla="*/ 1300144 h 1380695"/>
              <a:gd name="connsiteX21" fmla="*/ 411204 w 1502584"/>
              <a:gd name="connsiteY21" fmla="*/ 1329641 h 1380695"/>
              <a:gd name="connsiteX22" fmla="*/ 602933 w 1502584"/>
              <a:gd name="connsiteY22" fmla="*/ 1329641 h 1380695"/>
              <a:gd name="connsiteX23" fmla="*/ 838907 w 1502584"/>
              <a:gd name="connsiteY23" fmla="*/ 1344389 h 1380695"/>
              <a:gd name="connsiteX24" fmla="*/ 1015888 w 1502584"/>
              <a:gd name="connsiteY24" fmla="*/ 1314892 h 1380695"/>
              <a:gd name="connsiteX25" fmla="*/ 1104378 w 1502584"/>
              <a:gd name="connsiteY25" fmla="*/ 1255899 h 1380695"/>
              <a:gd name="connsiteX26" fmla="*/ 1222365 w 1502584"/>
              <a:gd name="connsiteY26" fmla="*/ 1123163 h 1380695"/>
              <a:gd name="connsiteX27" fmla="*/ 1310855 w 1502584"/>
              <a:gd name="connsiteY27" fmla="*/ 1064170 h 1380695"/>
              <a:gd name="connsiteX28" fmla="*/ 1399346 w 1502584"/>
              <a:gd name="connsiteY28" fmla="*/ 1005176 h 1380695"/>
              <a:gd name="connsiteX29" fmla="*/ 1443591 w 1502584"/>
              <a:gd name="connsiteY29" fmla="*/ 975679 h 1380695"/>
              <a:gd name="connsiteX30" fmla="*/ 1473088 w 1502584"/>
              <a:gd name="connsiteY30" fmla="*/ 931434 h 1380695"/>
              <a:gd name="connsiteX31" fmla="*/ 1502584 w 1502584"/>
              <a:gd name="connsiteY31" fmla="*/ 842944 h 1380695"/>
              <a:gd name="connsiteX32" fmla="*/ 1487836 w 1502584"/>
              <a:gd name="connsiteY32" fmla="*/ 783950 h 1380695"/>
              <a:gd name="connsiteX33" fmla="*/ 1458339 w 1502584"/>
              <a:gd name="connsiteY33" fmla="*/ 695460 h 1380695"/>
              <a:gd name="connsiteX34" fmla="*/ 1443591 w 1502584"/>
              <a:gd name="connsiteY34" fmla="*/ 621718 h 1380695"/>
              <a:gd name="connsiteX35" fmla="*/ 1443591 w 1502584"/>
              <a:gd name="connsiteY35" fmla="*/ 297253 h 1380695"/>
              <a:gd name="connsiteX36" fmla="*/ 1428842 w 1502584"/>
              <a:gd name="connsiteY36" fmla="*/ 179266 h 1380695"/>
              <a:gd name="connsiteX37" fmla="*/ 1399346 w 1502584"/>
              <a:gd name="connsiteY37" fmla="*/ 135021 h 1380695"/>
              <a:gd name="connsiteX38" fmla="*/ 1384597 w 1502584"/>
              <a:gd name="connsiteY38" fmla="*/ 90776 h 1380695"/>
              <a:gd name="connsiteX39" fmla="*/ 1296107 w 1502584"/>
              <a:gd name="connsiteY39" fmla="*/ 17034 h 1380695"/>
              <a:gd name="connsiteX40" fmla="*/ 1251862 w 1502584"/>
              <a:gd name="connsiteY40" fmla="*/ 2286 h 1380695"/>
              <a:gd name="connsiteX41" fmla="*/ 956894 w 1502584"/>
              <a:gd name="connsiteY41" fmla="*/ 2286 h 1380695"/>
              <a:gd name="connsiteX42" fmla="*/ 676675 w 1502584"/>
              <a:gd name="connsiteY42" fmla="*/ 17034 h 1380695"/>
              <a:gd name="connsiteX43" fmla="*/ 588184 w 1502584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23364 w 1466460"/>
              <a:gd name="connsiteY16" fmla="*/ 1036452 h 1380695"/>
              <a:gd name="connsiteX17" fmla="*/ 34936 w 1466460"/>
              <a:gd name="connsiteY17" fmla="*/ 1138318 h 1380695"/>
              <a:gd name="connsiteX18" fmla="*/ 3837 w 1466460"/>
              <a:gd name="connsiteY18" fmla="*/ 1269530 h 1380695"/>
              <a:gd name="connsiteX19" fmla="*/ 57959 w 1466460"/>
              <a:gd name="connsiteY19" fmla="*/ 1375593 h 1380695"/>
              <a:gd name="connsiteX20" fmla="*/ 330835 w 1466460"/>
              <a:gd name="connsiteY20" fmla="*/ 1300144 h 1380695"/>
              <a:gd name="connsiteX21" fmla="*/ 375080 w 1466460"/>
              <a:gd name="connsiteY21" fmla="*/ 1329641 h 1380695"/>
              <a:gd name="connsiteX22" fmla="*/ 566809 w 1466460"/>
              <a:gd name="connsiteY22" fmla="*/ 1329641 h 1380695"/>
              <a:gd name="connsiteX23" fmla="*/ 802783 w 1466460"/>
              <a:gd name="connsiteY23" fmla="*/ 1344389 h 1380695"/>
              <a:gd name="connsiteX24" fmla="*/ 979764 w 1466460"/>
              <a:gd name="connsiteY24" fmla="*/ 1314892 h 1380695"/>
              <a:gd name="connsiteX25" fmla="*/ 1068254 w 1466460"/>
              <a:gd name="connsiteY25" fmla="*/ 1255899 h 1380695"/>
              <a:gd name="connsiteX26" fmla="*/ 1186241 w 1466460"/>
              <a:gd name="connsiteY26" fmla="*/ 1123163 h 1380695"/>
              <a:gd name="connsiteX27" fmla="*/ 1274731 w 1466460"/>
              <a:gd name="connsiteY27" fmla="*/ 1064170 h 1380695"/>
              <a:gd name="connsiteX28" fmla="*/ 1363222 w 1466460"/>
              <a:gd name="connsiteY28" fmla="*/ 1005176 h 1380695"/>
              <a:gd name="connsiteX29" fmla="*/ 1407467 w 1466460"/>
              <a:gd name="connsiteY29" fmla="*/ 975679 h 1380695"/>
              <a:gd name="connsiteX30" fmla="*/ 1436964 w 1466460"/>
              <a:gd name="connsiteY30" fmla="*/ 931434 h 1380695"/>
              <a:gd name="connsiteX31" fmla="*/ 1466460 w 1466460"/>
              <a:gd name="connsiteY31" fmla="*/ 842944 h 1380695"/>
              <a:gd name="connsiteX32" fmla="*/ 1451712 w 1466460"/>
              <a:gd name="connsiteY32" fmla="*/ 783950 h 1380695"/>
              <a:gd name="connsiteX33" fmla="*/ 1422215 w 1466460"/>
              <a:gd name="connsiteY33" fmla="*/ 695460 h 1380695"/>
              <a:gd name="connsiteX34" fmla="*/ 1407467 w 1466460"/>
              <a:gd name="connsiteY34" fmla="*/ 621718 h 1380695"/>
              <a:gd name="connsiteX35" fmla="*/ 1407467 w 1466460"/>
              <a:gd name="connsiteY35" fmla="*/ 297253 h 1380695"/>
              <a:gd name="connsiteX36" fmla="*/ 1392718 w 1466460"/>
              <a:gd name="connsiteY36" fmla="*/ 179266 h 1380695"/>
              <a:gd name="connsiteX37" fmla="*/ 1363222 w 1466460"/>
              <a:gd name="connsiteY37" fmla="*/ 135021 h 1380695"/>
              <a:gd name="connsiteX38" fmla="*/ 1348473 w 1466460"/>
              <a:gd name="connsiteY38" fmla="*/ 90776 h 1380695"/>
              <a:gd name="connsiteX39" fmla="*/ 1259983 w 1466460"/>
              <a:gd name="connsiteY39" fmla="*/ 17034 h 1380695"/>
              <a:gd name="connsiteX40" fmla="*/ 1215738 w 1466460"/>
              <a:gd name="connsiteY40" fmla="*/ 2286 h 1380695"/>
              <a:gd name="connsiteX41" fmla="*/ 920770 w 1466460"/>
              <a:gd name="connsiteY41" fmla="*/ 2286 h 1380695"/>
              <a:gd name="connsiteX42" fmla="*/ 640551 w 1466460"/>
              <a:gd name="connsiteY42" fmla="*/ 17034 h 1380695"/>
              <a:gd name="connsiteX43" fmla="*/ 552060 w 1466460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34936 w 1466460"/>
              <a:gd name="connsiteY15" fmla="*/ 1138318 h 1380695"/>
              <a:gd name="connsiteX16" fmla="*/ 3837 w 1466460"/>
              <a:gd name="connsiteY16" fmla="*/ 1269530 h 1380695"/>
              <a:gd name="connsiteX17" fmla="*/ 57959 w 1466460"/>
              <a:gd name="connsiteY17" fmla="*/ 1375593 h 1380695"/>
              <a:gd name="connsiteX18" fmla="*/ 330835 w 1466460"/>
              <a:gd name="connsiteY18" fmla="*/ 1300144 h 1380695"/>
              <a:gd name="connsiteX19" fmla="*/ 375080 w 1466460"/>
              <a:gd name="connsiteY19" fmla="*/ 1329641 h 1380695"/>
              <a:gd name="connsiteX20" fmla="*/ 566809 w 1466460"/>
              <a:gd name="connsiteY20" fmla="*/ 1329641 h 1380695"/>
              <a:gd name="connsiteX21" fmla="*/ 802783 w 1466460"/>
              <a:gd name="connsiteY21" fmla="*/ 1344389 h 1380695"/>
              <a:gd name="connsiteX22" fmla="*/ 979764 w 1466460"/>
              <a:gd name="connsiteY22" fmla="*/ 1314892 h 1380695"/>
              <a:gd name="connsiteX23" fmla="*/ 1068254 w 1466460"/>
              <a:gd name="connsiteY23" fmla="*/ 1255899 h 1380695"/>
              <a:gd name="connsiteX24" fmla="*/ 1186241 w 1466460"/>
              <a:gd name="connsiteY24" fmla="*/ 1123163 h 1380695"/>
              <a:gd name="connsiteX25" fmla="*/ 1274731 w 1466460"/>
              <a:gd name="connsiteY25" fmla="*/ 1064170 h 1380695"/>
              <a:gd name="connsiteX26" fmla="*/ 1363222 w 1466460"/>
              <a:gd name="connsiteY26" fmla="*/ 1005176 h 1380695"/>
              <a:gd name="connsiteX27" fmla="*/ 1407467 w 1466460"/>
              <a:gd name="connsiteY27" fmla="*/ 975679 h 1380695"/>
              <a:gd name="connsiteX28" fmla="*/ 1436964 w 1466460"/>
              <a:gd name="connsiteY28" fmla="*/ 931434 h 1380695"/>
              <a:gd name="connsiteX29" fmla="*/ 1466460 w 1466460"/>
              <a:gd name="connsiteY29" fmla="*/ 842944 h 1380695"/>
              <a:gd name="connsiteX30" fmla="*/ 1451712 w 1466460"/>
              <a:gd name="connsiteY30" fmla="*/ 783950 h 1380695"/>
              <a:gd name="connsiteX31" fmla="*/ 1422215 w 1466460"/>
              <a:gd name="connsiteY31" fmla="*/ 695460 h 1380695"/>
              <a:gd name="connsiteX32" fmla="*/ 1407467 w 1466460"/>
              <a:gd name="connsiteY32" fmla="*/ 621718 h 1380695"/>
              <a:gd name="connsiteX33" fmla="*/ 1407467 w 1466460"/>
              <a:gd name="connsiteY33" fmla="*/ 297253 h 1380695"/>
              <a:gd name="connsiteX34" fmla="*/ 1392718 w 1466460"/>
              <a:gd name="connsiteY34" fmla="*/ 179266 h 1380695"/>
              <a:gd name="connsiteX35" fmla="*/ 1363222 w 1466460"/>
              <a:gd name="connsiteY35" fmla="*/ 135021 h 1380695"/>
              <a:gd name="connsiteX36" fmla="*/ 1348473 w 1466460"/>
              <a:gd name="connsiteY36" fmla="*/ 90776 h 1380695"/>
              <a:gd name="connsiteX37" fmla="*/ 1259983 w 1466460"/>
              <a:gd name="connsiteY37" fmla="*/ 17034 h 1380695"/>
              <a:gd name="connsiteX38" fmla="*/ 1215738 w 1466460"/>
              <a:gd name="connsiteY38" fmla="*/ 2286 h 1380695"/>
              <a:gd name="connsiteX39" fmla="*/ 920770 w 1466460"/>
              <a:gd name="connsiteY39" fmla="*/ 2286 h 1380695"/>
              <a:gd name="connsiteX40" fmla="*/ 640551 w 1466460"/>
              <a:gd name="connsiteY40" fmla="*/ 17034 h 1380695"/>
              <a:gd name="connsiteX41" fmla="*/ 552060 w 1466460"/>
              <a:gd name="connsiteY41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34936 w 1466460"/>
              <a:gd name="connsiteY14" fmla="*/ 1138318 h 1380695"/>
              <a:gd name="connsiteX15" fmla="*/ 3837 w 1466460"/>
              <a:gd name="connsiteY15" fmla="*/ 1269530 h 1380695"/>
              <a:gd name="connsiteX16" fmla="*/ 57959 w 1466460"/>
              <a:gd name="connsiteY16" fmla="*/ 1375593 h 1380695"/>
              <a:gd name="connsiteX17" fmla="*/ 330835 w 1466460"/>
              <a:gd name="connsiteY17" fmla="*/ 1300144 h 1380695"/>
              <a:gd name="connsiteX18" fmla="*/ 375080 w 1466460"/>
              <a:gd name="connsiteY18" fmla="*/ 1329641 h 1380695"/>
              <a:gd name="connsiteX19" fmla="*/ 566809 w 1466460"/>
              <a:gd name="connsiteY19" fmla="*/ 1329641 h 1380695"/>
              <a:gd name="connsiteX20" fmla="*/ 802783 w 1466460"/>
              <a:gd name="connsiteY20" fmla="*/ 1344389 h 1380695"/>
              <a:gd name="connsiteX21" fmla="*/ 979764 w 1466460"/>
              <a:gd name="connsiteY21" fmla="*/ 1314892 h 1380695"/>
              <a:gd name="connsiteX22" fmla="*/ 1068254 w 1466460"/>
              <a:gd name="connsiteY22" fmla="*/ 1255899 h 1380695"/>
              <a:gd name="connsiteX23" fmla="*/ 1186241 w 1466460"/>
              <a:gd name="connsiteY23" fmla="*/ 1123163 h 1380695"/>
              <a:gd name="connsiteX24" fmla="*/ 1274731 w 1466460"/>
              <a:gd name="connsiteY24" fmla="*/ 1064170 h 1380695"/>
              <a:gd name="connsiteX25" fmla="*/ 1363222 w 1466460"/>
              <a:gd name="connsiteY25" fmla="*/ 1005176 h 1380695"/>
              <a:gd name="connsiteX26" fmla="*/ 1407467 w 1466460"/>
              <a:gd name="connsiteY26" fmla="*/ 975679 h 1380695"/>
              <a:gd name="connsiteX27" fmla="*/ 1436964 w 1466460"/>
              <a:gd name="connsiteY27" fmla="*/ 931434 h 1380695"/>
              <a:gd name="connsiteX28" fmla="*/ 1466460 w 1466460"/>
              <a:gd name="connsiteY28" fmla="*/ 842944 h 1380695"/>
              <a:gd name="connsiteX29" fmla="*/ 1451712 w 1466460"/>
              <a:gd name="connsiteY29" fmla="*/ 783950 h 1380695"/>
              <a:gd name="connsiteX30" fmla="*/ 1422215 w 1466460"/>
              <a:gd name="connsiteY30" fmla="*/ 695460 h 1380695"/>
              <a:gd name="connsiteX31" fmla="*/ 1407467 w 1466460"/>
              <a:gd name="connsiteY31" fmla="*/ 621718 h 1380695"/>
              <a:gd name="connsiteX32" fmla="*/ 1407467 w 1466460"/>
              <a:gd name="connsiteY32" fmla="*/ 297253 h 1380695"/>
              <a:gd name="connsiteX33" fmla="*/ 1392718 w 1466460"/>
              <a:gd name="connsiteY33" fmla="*/ 179266 h 1380695"/>
              <a:gd name="connsiteX34" fmla="*/ 1363222 w 1466460"/>
              <a:gd name="connsiteY34" fmla="*/ 135021 h 1380695"/>
              <a:gd name="connsiteX35" fmla="*/ 1348473 w 1466460"/>
              <a:gd name="connsiteY35" fmla="*/ 90776 h 1380695"/>
              <a:gd name="connsiteX36" fmla="*/ 1259983 w 1466460"/>
              <a:gd name="connsiteY36" fmla="*/ 17034 h 1380695"/>
              <a:gd name="connsiteX37" fmla="*/ 1215738 w 1466460"/>
              <a:gd name="connsiteY37" fmla="*/ 2286 h 1380695"/>
              <a:gd name="connsiteX38" fmla="*/ 920770 w 1466460"/>
              <a:gd name="connsiteY38" fmla="*/ 2286 h 1380695"/>
              <a:gd name="connsiteX39" fmla="*/ 640551 w 1466460"/>
              <a:gd name="connsiteY39" fmla="*/ 17034 h 1380695"/>
              <a:gd name="connsiteX40" fmla="*/ 552060 w 1466460"/>
              <a:gd name="connsiteY40" fmla="*/ 31782 h 1380695"/>
              <a:gd name="connsiteX0" fmla="*/ 632505 w 1546905"/>
              <a:gd name="connsiteY0" fmla="*/ 31782 h 1380695"/>
              <a:gd name="connsiteX1" fmla="*/ 544015 w 1546905"/>
              <a:gd name="connsiteY1" fmla="*/ 17034 h 1380695"/>
              <a:gd name="connsiteX2" fmla="*/ 455525 w 1546905"/>
              <a:gd name="connsiteY2" fmla="*/ 46531 h 1380695"/>
              <a:gd name="connsiteX3" fmla="*/ 426028 w 1546905"/>
              <a:gd name="connsiteY3" fmla="*/ 90776 h 1380695"/>
              <a:gd name="connsiteX4" fmla="*/ 381783 w 1546905"/>
              <a:gd name="connsiteY4" fmla="*/ 105524 h 1380695"/>
              <a:gd name="connsiteX5" fmla="*/ 337538 w 1546905"/>
              <a:gd name="connsiteY5" fmla="*/ 135021 h 1380695"/>
              <a:gd name="connsiteX6" fmla="*/ 308041 w 1546905"/>
              <a:gd name="connsiteY6" fmla="*/ 179266 h 1380695"/>
              <a:gd name="connsiteX7" fmla="*/ 234299 w 1546905"/>
              <a:gd name="connsiteY7" fmla="*/ 253008 h 1380695"/>
              <a:gd name="connsiteX8" fmla="*/ 219551 w 1546905"/>
              <a:gd name="connsiteY8" fmla="*/ 297253 h 1380695"/>
              <a:gd name="connsiteX9" fmla="*/ 190054 w 1546905"/>
              <a:gd name="connsiteY9" fmla="*/ 341499 h 1380695"/>
              <a:gd name="connsiteX10" fmla="*/ 175305 w 1546905"/>
              <a:gd name="connsiteY10" fmla="*/ 400492 h 1380695"/>
              <a:gd name="connsiteX11" fmla="*/ 190054 w 1546905"/>
              <a:gd name="connsiteY11" fmla="*/ 459486 h 1380695"/>
              <a:gd name="connsiteX12" fmla="*/ 204802 w 1546905"/>
              <a:gd name="connsiteY12" fmla="*/ 503731 h 1380695"/>
              <a:gd name="connsiteX13" fmla="*/ 219551 w 1546905"/>
              <a:gd name="connsiteY13" fmla="*/ 621718 h 1380695"/>
              <a:gd name="connsiteX14" fmla="*/ 22545 w 1546905"/>
              <a:gd name="connsiteY14" fmla="*/ 1138318 h 1380695"/>
              <a:gd name="connsiteX15" fmla="*/ 84282 w 1546905"/>
              <a:gd name="connsiteY15" fmla="*/ 1269530 h 1380695"/>
              <a:gd name="connsiteX16" fmla="*/ 138404 w 1546905"/>
              <a:gd name="connsiteY16" fmla="*/ 1375593 h 1380695"/>
              <a:gd name="connsiteX17" fmla="*/ 411280 w 1546905"/>
              <a:gd name="connsiteY17" fmla="*/ 1300144 h 1380695"/>
              <a:gd name="connsiteX18" fmla="*/ 455525 w 1546905"/>
              <a:gd name="connsiteY18" fmla="*/ 1329641 h 1380695"/>
              <a:gd name="connsiteX19" fmla="*/ 647254 w 1546905"/>
              <a:gd name="connsiteY19" fmla="*/ 1329641 h 1380695"/>
              <a:gd name="connsiteX20" fmla="*/ 883228 w 1546905"/>
              <a:gd name="connsiteY20" fmla="*/ 1344389 h 1380695"/>
              <a:gd name="connsiteX21" fmla="*/ 1060209 w 1546905"/>
              <a:gd name="connsiteY21" fmla="*/ 1314892 h 1380695"/>
              <a:gd name="connsiteX22" fmla="*/ 1148699 w 1546905"/>
              <a:gd name="connsiteY22" fmla="*/ 1255899 h 1380695"/>
              <a:gd name="connsiteX23" fmla="*/ 1266686 w 1546905"/>
              <a:gd name="connsiteY23" fmla="*/ 1123163 h 1380695"/>
              <a:gd name="connsiteX24" fmla="*/ 1355176 w 1546905"/>
              <a:gd name="connsiteY24" fmla="*/ 1064170 h 1380695"/>
              <a:gd name="connsiteX25" fmla="*/ 1443667 w 1546905"/>
              <a:gd name="connsiteY25" fmla="*/ 1005176 h 1380695"/>
              <a:gd name="connsiteX26" fmla="*/ 1487912 w 1546905"/>
              <a:gd name="connsiteY26" fmla="*/ 975679 h 1380695"/>
              <a:gd name="connsiteX27" fmla="*/ 1517409 w 1546905"/>
              <a:gd name="connsiteY27" fmla="*/ 931434 h 1380695"/>
              <a:gd name="connsiteX28" fmla="*/ 1546905 w 1546905"/>
              <a:gd name="connsiteY28" fmla="*/ 842944 h 1380695"/>
              <a:gd name="connsiteX29" fmla="*/ 1532157 w 1546905"/>
              <a:gd name="connsiteY29" fmla="*/ 783950 h 1380695"/>
              <a:gd name="connsiteX30" fmla="*/ 1502660 w 1546905"/>
              <a:gd name="connsiteY30" fmla="*/ 695460 h 1380695"/>
              <a:gd name="connsiteX31" fmla="*/ 1487912 w 1546905"/>
              <a:gd name="connsiteY31" fmla="*/ 621718 h 1380695"/>
              <a:gd name="connsiteX32" fmla="*/ 1487912 w 1546905"/>
              <a:gd name="connsiteY32" fmla="*/ 297253 h 1380695"/>
              <a:gd name="connsiteX33" fmla="*/ 1473163 w 1546905"/>
              <a:gd name="connsiteY33" fmla="*/ 179266 h 1380695"/>
              <a:gd name="connsiteX34" fmla="*/ 1443667 w 1546905"/>
              <a:gd name="connsiteY34" fmla="*/ 135021 h 1380695"/>
              <a:gd name="connsiteX35" fmla="*/ 1428918 w 1546905"/>
              <a:gd name="connsiteY35" fmla="*/ 90776 h 1380695"/>
              <a:gd name="connsiteX36" fmla="*/ 1340428 w 1546905"/>
              <a:gd name="connsiteY36" fmla="*/ 17034 h 1380695"/>
              <a:gd name="connsiteX37" fmla="*/ 1296183 w 1546905"/>
              <a:gd name="connsiteY37" fmla="*/ 2286 h 1380695"/>
              <a:gd name="connsiteX38" fmla="*/ 1001215 w 1546905"/>
              <a:gd name="connsiteY38" fmla="*/ 2286 h 1380695"/>
              <a:gd name="connsiteX39" fmla="*/ 720996 w 1546905"/>
              <a:gd name="connsiteY39" fmla="*/ 17034 h 1380695"/>
              <a:gd name="connsiteX40" fmla="*/ 632505 w 1546905"/>
              <a:gd name="connsiteY40" fmla="*/ 31782 h 1380695"/>
              <a:gd name="connsiteX0" fmla="*/ 706777 w 1621177"/>
              <a:gd name="connsiteY0" fmla="*/ 31782 h 1380695"/>
              <a:gd name="connsiteX1" fmla="*/ 618287 w 1621177"/>
              <a:gd name="connsiteY1" fmla="*/ 17034 h 1380695"/>
              <a:gd name="connsiteX2" fmla="*/ 529797 w 1621177"/>
              <a:gd name="connsiteY2" fmla="*/ 46531 h 1380695"/>
              <a:gd name="connsiteX3" fmla="*/ 500300 w 1621177"/>
              <a:gd name="connsiteY3" fmla="*/ 90776 h 1380695"/>
              <a:gd name="connsiteX4" fmla="*/ 456055 w 1621177"/>
              <a:gd name="connsiteY4" fmla="*/ 105524 h 1380695"/>
              <a:gd name="connsiteX5" fmla="*/ 411810 w 1621177"/>
              <a:gd name="connsiteY5" fmla="*/ 135021 h 1380695"/>
              <a:gd name="connsiteX6" fmla="*/ 382313 w 1621177"/>
              <a:gd name="connsiteY6" fmla="*/ 179266 h 1380695"/>
              <a:gd name="connsiteX7" fmla="*/ 308571 w 1621177"/>
              <a:gd name="connsiteY7" fmla="*/ 253008 h 1380695"/>
              <a:gd name="connsiteX8" fmla="*/ 293823 w 1621177"/>
              <a:gd name="connsiteY8" fmla="*/ 297253 h 1380695"/>
              <a:gd name="connsiteX9" fmla="*/ 264326 w 1621177"/>
              <a:gd name="connsiteY9" fmla="*/ 341499 h 1380695"/>
              <a:gd name="connsiteX10" fmla="*/ 249577 w 1621177"/>
              <a:gd name="connsiteY10" fmla="*/ 400492 h 1380695"/>
              <a:gd name="connsiteX11" fmla="*/ 264326 w 1621177"/>
              <a:gd name="connsiteY11" fmla="*/ 459486 h 1380695"/>
              <a:gd name="connsiteX12" fmla="*/ 279074 w 1621177"/>
              <a:gd name="connsiteY12" fmla="*/ 503731 h 1380695"/>
              <a:gd name="connsiteX13" fmla="*/ 293823 w 1621177"/>
              <a:gd name="connsiteY13" fmla="*/ 621718 h 1380695"/>
              <a:gd name="connsiteX14" fmla="*/ 96817 w 1621177"/>
              <a:gd name="connsiteY14" fmla="*/ 1138318 h 1380695"/>
              <a:gd name="connsiteX15" fmla="*/ 19310 w 1621177"/>
              <a:gd name="connsiteY15" fmla="*/ 1269530 h 1380695"/>
              <a:gd name="connsiteX16" fmla="*/ 212676 w 1621177"/>
              <a:gd name="connsiteY16" fmla="*/ 1375593 h 1380695"/>
              <a:gd name="connsiteX17" fmla="*/ 485552 w 1621177"/>
              <a:gd name="connsiteY17" fmla="*/ 1300144 h 1380695"/>
              <a:gd name="connsiteX18" fmla="*/ 529797 w 1621177"/>
              <a:gd name="connsiteY18" fmla="*/ 1329641 h 1380695"/>
              <a:gd name="connsiteX19" fmla="*/ 721526 w 1621177"/>
              <a:gd name="connsiteY19" fmla="*/ 1329641 h 1380695"/>
              <a:gd name="connsiteX20" fmla="*/ 957500 w 1621177"/>
              <a:gd name="connsiteY20" fmla="*/ 1344389 h 1380695"/>
              <a:gd name="connsiteX21" fmla="*/ 1134481 w 1621177"/>
              <a:gd name="connsiteY21" fmla="*/ 1314892 h 1380695"/>
              <a:gd name="connsiteX22" fmla="*/ 1222971 w 1621177"/>
              <a:gd name="connsiteY22" fmla="*/ 1255899 h 1380695"/>
              <a:gd name="connsiteX23" fmla="*/ 1340958 w 1621177"/>
              <a:gd name="connsiteY23" fmla="*/ 1123163 h 1380695"/>
              <a:gd name="connsiteX24" fmla="*/ 1429448 w 1621177"/>
              <a:gd name="connsiteY24" fmla="*/ 1064170 h 1380695"/>
              <a:gd name="connsiteX25" fmla="*/ 1517939 w 1621177"/>
              <a:gd name="connsiteY25" fmla="*/ 1005176 h 1380695"/>
              <a:gd name="connsiteX26" fmla="*/ 1562184 w 1621177"/>
              <a:gd name="connsiteY26" fmla="*/ 975679 h 1380695"/>
              <a:gd name="connsiteX27" fmla="*/ 1591681 w 1621177"/>
              <a:gd name="connsiteY27" fmla="*/ 931434 h 1380695"/>
              <a:gd name="connsiteX28" fmla="*/ 1621177 w 1621177"/>
              <a:gd name="connsiteY28" fmla="*/ 842944 h 1380695"/>
              <a:gd name="connsiteX29" fmla="*/ 1606429 w 1621177"/>
              <a:gd name="connsiteY29" fmla="*/ 783950 h 1380695"/>
              <a:gd name="connsiteX30" fmla="*/ 1576932 w 1621177"/>
              <a:gd name="connsiteY30" fmla="*/ 695460 h 1380695"/>
              <a:gd name="connsiteX31" fmla="*/ 1562184 w 1621177"/>
              <a:gd name="connsiteY31" fmla="*/ 621718 h 1380695"/>
              <a:gd name="connsiteX32" fmla="*/ 1562184 w 1621177"/>
              <a:gd name="connsiteY32" fmla="*/ 297253 h 1380695"/>
              <a:gd name="connsiteX33" fmla="*/ 1547435 w 1621177"/>
              <a:gd name="connsiteY33" fmla="*/ 179266 h 1380695"/>
              <a:gd name="connsiteX34" fmla="*/ 1517939 w 1621177"/>
              <a:gd name="connsiteY34" fmla="*/ 135021 h 1380695"/>
              <a:gd name="connsiteX35" fmla="*/ 1503190 w 1621177"/>
              <a:gd name="connsiteY35" fmla="*/ 90776 h 1380695"/>
              <a:gd name="connsiteX36" fmla="*/ 1414700 w 1621177"/>
              <a:gd name="connsiteY36" fmla="*/ 17034 h 1380695"/>
              <a:gd name="connsiteX37" fmla="*/ 1370455 w 1621177"/>
              <a:gd name="connsiteY37" fmla="*/ 2286 h 1380695"/>
              <a:gd name="connsiteX38" fmla="*/ 1075487 w 1621177"/>
              <a:gd name="connsiteY38" fmla="*/ 2286 h 1380695"/>
              <a:gd name="connsiteX39" fmla="*/ 795268 w 1621177"/>
              <a:gd name="connsiteY39" fmla="*/ 17034 h 1380695"/>
              <a:gd name="connsiteX40" fmla="*/ 706777 w 1621177"/>
              <a:gd name="connsiteY40" fmla="*/ 31782 h 1380695"/>
              <a:gd name="connsiteX0" fmla="*/ 706777 w 1621177"/>
              <a:gd name="connsiteY0" fmla="*/ 31782 h 1378975"/>
              <a:gd name="connsiteX1" fmla="*/ 618287 w 1621177"/>
              <a:gd name="connsiteY1" fmla="*/ 17034 h 1378975"/>
              <a:gd name="connsiteX2" fmla="*/ 529797 w 1621177"/>
              <a:gd name="connsiteY2" fmla="*/ 46531 h 1378975"/>
              <a:gd name="connsiteX3" fmla="*/ 500300 w 1621177"/>
              <a:gd name="connsiteY3" fmla="*/ 90776 h 1378975"/>
              <a:gd name="connsiteX4" fmla="*/ 456055 w 1621177"/>
              <a:gd name="connsiteY4" fmla="*/ 105524 h 1378975"/>
              <a:gd name="connsiteX5" fmla="*/ 411810 w 1621177"/>
              <a:gd name="connsiteY5" fmla="*/ 135021 h 1378975"/>
              <a:gd name="connsiteX6" fmla="*/ 382313 w 1621177"/>
              <a:gd name="connsiteY6" fmla="*/ 179266 h 1378975"/>
              <a:gd name="connsiteX7" fmla="*/ 308571 w 1621177"/>
              <a:gd name="connsiteY7" fmla="*/ 253008 h 1378975"/>
              <a:gd name="connsiteX8" fmla="*/ 293823 w 1621177"/>
              <a:gd name="connsiteY8" fmla="*/ 297253 h 1378975"/>
              <a:gd name="connsiteX9" fmla="*/ 264326 w 1621177"/>
              <a:gd name="connsiteY9" fmla="*/ 341499 h 1378975"/>
              <a:gd name="connsiteX10" fmla="*/ 249577 w 1621177"/>
              <a:gd name="connsiteY10" fmla="*/ 400492 h 1378975"/>
              <a:gd name="connsiteX11" fmla="*/ 264326 w 1621177"/>
              <a:gd name="connsiteY11" fmla="*/ 459486 h 1378975"/>
              <a:gd name="connsiteX12" fmla="*/ 279074 w 1621177"/>
              <a:gd name="connsiteY12" fmla="*/ 503731 h 1378975"/>
              <a:gd name="connsiteX13" fmla="*/ 293823 w 1621177"/>
              <a:gd name="connsiteY13" fmla="*/ 621718 h 1378975"/>
              <a:gd name="connsiteX14" fmla="*/ 96817 w 1621177"/>
              <a:gd name="connsiteY14" fmla="*/ 1138318 h 1378975"/>
              <a:gd name="connsiteX15" fmla="*/ 19310 w 1621177"/>
              <a:gd name="connsiteY15" fmla="*/ 1320438 h 1378975"/>
              <a:gd name="connsiteX16" fmla="*/ 212676 w 1621177"/>
              <a:gd name="connsiteY16" fmla="*/ 1375593 h 1378975"/>
              <a:gd name="connsiteX17" fmla="*/ 485552 w 1621177"/>
              <a:gd name="connsiteY17" fmla="*/ 1300144 h 1378975"/>
              <a:gd name="connsiteX18" fmla="*/ 529797 w 1621177"/>
              <a:gd name="connsiteY18" fmla="*/ 1329641 h 1378975"/>
              <a:gd name="connsiteX19" fmla="*/ 721526 w 1621177"/>
              <a:gd name="connsiteY19" fmla="*/ 1329641 h 1378975"/>
              <a:gd name="connsiteX20" fmla="*/ 957500 w 1621177"/>
              <a:gd name="connsiteY20" fmla="*/ 1344389 h 1378975"/>
              <a:gd name="connsiteX21" fmla="*/ 1134481 w 1621177"/>
              <a:gd name="connsiteY21" fmla="*/ 1314892 h 1378975"/>
              <a:gd name="connsiteX22" fmla="*/ 1222971 w 1621177"/>
              <a:gd name="connsiteY22" fmla="*/ 1255899 h 1378975"/>
              <a:gd name="connsiteX23" fmla="*/ 1340958 w 1621177"/>
              <a:gd name="connsiteY23" fmla="*/ 1123163 h 1378975"/>
              <a:gd name="connsiteX24" fmla="*/ 1429448 w 1621177"/>
              <a:gd name="connsiteY24" fmla="*/ 1064170 h 1378975"/>
              <a:gd name="connsiteX25" fmla="*/ 1517939 w 1621177"/>
              <a:gd name="connsiteY25" fmla="*/ 1005176 h 1378975"/>
              <a:gd name="connsiteX26" fmla="*/ 1562184 w 1621177"/>
              <a:gd name="connsiteY26" fmla="*/ 975679 h 1378975"/>
              <a:gd name="connsiteX27" fmla="*/ 1591681 w 1621177"/>
              <a:gd name="connsiteY27" fmla="*/ 931434 h 1378975"/>
              <a:gd name="connsiteX28" fmla="*/ 1621177 w 1621177"/>
              <a:gd name="connsiteY28" fmla="*/ 842944 h 1378975"/>
              <a:gd name="connsiteX29" fmla="*/ 1606429 w 1621177"/>
              <a:gd name="connsiteY29" fmla="*/ 783950 h 1378975"/>
              <a:gd name="connsiteX30" fmla="*/ 1576932 w 1621177"/>
              <a:gd name="connsiteY30" fmla="*/ 695460 h 1378975"/>
              <a:gd name="connsiteX31" fmla="*/ 1562184 w 1621177"/>
              <a:gd name="connsiteY31" fmla="*/ 621718 h 1378975"/>
              <a:gd name="connsiteX32" fmla="*/ 1562184 w 1621177"/>
              <a:gd name="connsiteY32" fmla="*/ 297253 h 1378975"/>
              <a:gd name="connsiteX33" fmla="*/ 1547435 w 1621177"/>
              <a:gd name="connsiteY33" fmla="*/ 179266 h 1378975"/>
              <a:gd name="connsiteX34" fmla="*/ 1517939 w 1621177"/>
              <a:gd name="connsiteY34" fmla="*/ 135021 h 1378975"/>
              <a:gd name="connsiteX35" fmla="*/ 1503190 w 1621177"/>
              <a:gd name="connsiteY35" fmla="*/ 90776 h 1378975"/>
              <a:gd name="connsiteX36" fmla="*/ 1414700 w 1621177"/>
              <a:gd name="connsiteY36" fmla="*/ 17034 h 1378975"/>
              <a:gd name="connsiteX37" fmla="*/ 1370455 w 1621177"/>
              <a:gd name="connsiteY37" fmla="*/ 2286 h 1378975"/>
              <a:gd name="connsiteX38" fmla="*/ 1075487 w 1621177"/>
              <a:gd name="connsiteY38" fmla="*/ 2286 h 1378975"/>
              <a:gd name="connsiteX39" fmla="*/ 795268 w 1621177"/>
              <a:gd name="connsiteY39" fmla="*/ 17034 h 1378975"/>
              <a:gd name="connsiteX40" fmla="*/ 706777 w 1621177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90051 w 1628915"/>
              <a:gd name="connsiteY6" fmla="*/ 179266 h 1378975"/>
              <a:gd name="connsiteX7" fmla="*/ 316309 w 1628915"/>
              <a:gd name="connsiteY7" fmla="*/ 253008 h 1378975"/>
              <a:gd name="connsiteX8" fmla="*/ 301561 w 1628915"/>
              <a:gd name="connsiteY8" fmla="*/ 297253 h 1378975"/>
              <a:gd name="connsiteX9" fmla="*/ 272064 w 1628915"/>
              <a:gd name="connsiteY9" fmla="*/ 341499 h 1378975"/>
              <a:gd name="connsiteX10" fmla="*/ 257315 w 1628915"/>
              <a:gd name="connsiteY10" fmla="*/ 400492 h 1378975"/>
              <a:gd name="connsiteX11" fmla="*/ 272064 w 1628915"/>
              <a:gd name="connsiteY11" fmla="*/ 459486 h 1378975"/>
              <a:gd name="connsiteX12" fmla="*/ 286812 w 1628915"/>
              <a:gd name="connsiteY12" fmla="*/ 503731 h 1378975"/>
              <a:gd name="connsiteX13" fmla="*/ 301561 w 1628915"/>
              <a:gd name="connsiteY13" fmla="*/ 621718 h 1378975"/>
              <a:gd name="connsiteX14" fmla="*/ 58127 w 1628915"/>
              <a:gd name="connsiteY14" fmla="*/ 1138318 h 1378975"/>
              <a:gd name="connsiteX15" fmla="*/ 27048 w 1628915"/>
              <a:gd name="connsiteY15" fmla="*/ 1320438 h 1378975"/>
              <a:gd name="connsiteX16" fmla="*/ 220414 w 1628915"/>
              <a:gd name="connsiteY16" fmla="*/ 1375593 h 1378975"/>
              <a:gd name="connsiteX17" fmla="*/ 493290 w 1628915"/>
              <a:gd name="connsiteY17" fmla="*/ 1300144 h 1378975"/>
              <a:gd name="connsiteX18" fmla="*/ 537535 w 1628915"/>
              <a:gd name="connsiteY18" fmla="*/ 1329641 h 1378975"/>
              <a:gd name="connsiteX19" fmla="*/ 729264 w 1628915"/>
              <a:gd name="connsiteY19" fmla="*/ 1329641 h 1378975"/>
              <a:gd name="connsiteX20" fmla="*/ 965238 w 1628915"/>
              <a:gd name="connsiteY20" fmla="*/ 1344389 h 1378975"/>
              <a:gd name="connsiteX21" fmla="*/ 1142219 w 1628915"/>
              <a:gd name="connsiteY21" fmla="*/ 1314892 h 1378975"/>
              <a:gd name="connsiteX22" fmla="*/ 1230709 w 1628915"/>
              <a:gd name="connsiteY22" fmla="*/ 1255899 h 1378975"/>
              <a:gd name="connsiteX23" fmla="*/ 1348696 w 1628915"/>
              <a:gd name="connsiteY23" fmla="*/ 1123163 h 1378975"/>
              <a:gd name="connsiteX24" fmla="*/ 1437186 w 1628915"/>
              <a:gd name="connsiteY24" fmla="*/ 1064170 h 1378975"/>
              <a:gd name="connsiteX25" fmla="*/ 1525677 w 1628915"/>
              <a:gd name="connsiteY25" fmla="*/ 1005176 h 1378975"/>
              <a:gd name="connsiteX26" fmla="*/ 1569922 w 1628915"/>
              <a:gd name="connsiteY26" fmla="*/ 975679 h 1378975"/>
              <a:gd name="connsiteX27" fmla="*/ 1599419 w 1628915"/>
              <a:gd name="connsiteY27" fmla="*/ 931434 h 1378975"/>
              <a:gd name="connsiteX28" fmla="*/ 1628915 w 1628915"/>
              <a:gd name="connsiteY28" fmla="*/ 842944 h 1378975"/>
              <a:gd name="connsiteX29" fmla="*/ 1614167 w 1628915"/>
              <a:gd name="connsiteY29" fmla="*/ 783950 h 1378975"/>
              <a:gd name="connsiteX30" fmla="*/ 1584670 w 1628915"/>
              <a:gd name="connsiteY30" fmla="*/ 695460 h 1378975"/>
              <a:gd name="connsiteX31" fmla="*/ 1569922 w 1628915"/>
              <a:gd name="connsiteY31" fmla="*/ 621718 h 1378975"/>
              <a:gd name="connsiteX32" fmla="*/ 1569922 w 1628915"/>
              <a:gd name="connsiteY32" fmla="*/ 297253 h 1378975"/>
              <a:gd name="connsiteX33" fmla="*/ 1555173 w 1628915"/>
              <a:gd name="connsiteY33" fmla="*/ 179266 h 1378975"/>
              <a:gd name="connsiteX34" fmla="*/ 1525677 w 1628915"/>
              <a:gd name="connsiteY34" fmla="*/ 135021 h 1378975"/>
              <a:gd name="connsiteX35" fmla="*/ 1510928 w 1628915"/>
              <a:gd name="connsiteY35" fmla="*/ 90776 h 1378975"/>
              <a:gd name="connsiteX36" fmla="*/ 1422438 w 1628915"/>
              <a:gd name="connsiteY36" fmla="*/ 17034 h 1378975"/>
              <a:gd name="connsiteX37" fmla="*/ 1378193 w 1628915"/>
              <a:gd name="connsiteY37" fmla="*/ 2286 h 1378975"/>
              <a:gd name="connsiteX38" fmla="*/ 1083225 w 1628915"/>
              <a:gd name="connsiteY38" fmla="*/ 2286 h 1378975"/>
              <a:gd name="connsiteX39" fmla="*/ 803006 w 1628915"/>
              <a:gd name="connsiteY39" fmla="*/ 17034 h 1378975"/>
              <a:gd name="connsiteX40" fmla="*/ 714515 w 1628915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16309 w 1628915"/>
              <a:gd name="connsiteY6" fmla="*/ 253008 h 1378975"/>
              <a:gd name="connsiteX7" fmla="*/ 301561 w 1628915"/>
              <a:gd name="connsiteY7" fmla="*/ 297253 h 1378975"/>
              <a:gd name="connsiteX8" fmla="*/ 272064 w 1628915"/>
              <a:gd name="connsiteY8" fmla="*/ 341499 h 1378975"/>
              <a:gd name="connsiteX9" fmla="*/ 257315 w 1628915"/>
              <a:gd name="connsiteY9" fmla="*/ 400492 h 1378975"/>
              <a:gd name="connsiteX10" fmla="*/ 272064 w 1628915"/>
              <a:gd name="connsiteY10" fmla="*/ 459486 h 1378975"/>
              <a:gd name="connsiteX11" fmla="*/ 286812 w 1628915"/>
              <a:gd name="connsiteY11" fmla="*/ 503731 h 1378975"/>
              <a:gd name="connsiteX12" fmla="*/ 301561 w 1628915"/>
              <a:gd name="connsiteY12" fmla="*/ 621718 h 1378975"/>
              <a:gd name="connsiteX13" fmla="*/ 58127 w 1628915"/>
              <a:gd name="connsiteY13" fmla="*/ 1138318 h 1378975"/>
              <a:gd name="connsiteX14" fmla="*/ 27048 w 1628915"/>
              <a:gd name="connsiteY14" fmla="*/ 1320438 h 1378975"/>
              <a:gd name="connsiteX15" fmla="*/ 220414 w 1628915"/>
              <a:gd name="connsiteY15" fmla="*/ 1375593 h 1378975"/>
              <a:gd name="connsiteX16" fmla="*/ 493290 w 1628915"/>
              <a:gd name="connsiteY16" fmla="*/ 1300144 h 1378975"/>
              <a:gd name="connsiteX17" fmla="*/ 537535 w 1628915"/>
              <a:gd name="connsiteY17" fmla="*/ 1329641 h 1378975"/>
              <a:gd name="connsiteX18" fmla="*/ 729264 w 1628915"/>
              <a:gd name="connsiteY18" fmla="*/ 1329641 h 1378975"/>
              <a:gd name="connsiteX19" fmla="*/ 965238 w 1628915"/>
              <a:gd name="connsiteY19" fmla="*/ 1344389 h 1378975"/>
              <a:gd name="connsiteX20" fmla="*/ 1142219 w 1628915"/>
              <a:gd name="connsiteY20" fmla="*/ 1314892 h 1378975"/>
              <a:gd name="connsiteX21" fmla="*/ 1230709 w 1628915"/>
              <a:gd name="connsiteY21" fmla="*/ 1255899 h 1378975"/>
              <a:gd name="connsiteX22" fmla="*/ 1348696 w 1628915"/>
              <a:gd name="connsiteY22" fmla="*/ 1123163 h 1378975"/>
              <a:gd name="connsiteX23" fmla="*/ 1437186 w 1628915"/>
              <a:gd name="connsiteY23" fmla="*/ 1064170 h 1378975"/>
              <a:gd name="connsiteX24" fmla="*/ 1525677 w 1628915"/>
              <a:gd name="connsiteY24" fmla="*/ 1005176 h 1378975"/>
              <a:gd name="connsiteX25" fmla="*/ 1569922 w 1628915"/>
              <a:gd name="connsiteY25" fmla="*/ 975679 h 1378975"/>
              <a:gd name="connsiteX26" fmla="*/ 1599419 w 1628915"/>
              <a:gd name="connsiteY26" fmla="*/ 931434 h 1378975"/>
              <a:gd name="connsiteX27" fmla="*/ 1628915 w 1628915"/>
              <a:gd name="connsiteY27" fmla="*/ 842944 h 1378975"/>
              <a:gd name="connsiteX28" fmla="*/ 1614167 w 1628915"/>
              <a:gd name="connsiteY28" fmla="*/ 783950 h 1378975"/>
              <a:gd name="connsiteX29" fmla="*/ 1584670 w 1628915"/>
              <a:gd name="connsiteY29" fmla="*/ 695460 h 1378975"/>
              <a:gd name="connsiteX30" fmla="*/ 1569922 w 1628915"/>
              <a:gd name="connsiteY30" fmla="*/ 621718 h 1378975"/>
              <a:gd name="connsiteX31" fmla="*/ 1569922 w 1628915"/>
              <a:gd name="connsiteY31" fmla="*/ 297253 h 1378975"/>
              <a:gd name="connsiteX32" fmla="*/ 1555173 w 1628915"/>
              <a:gd name="connsiteY32" fmla="*/ 179266 h 1378975"/>
              <a:gd name="connsiteX33" fmla="*/ 1525677 w 1628915"/>
              <a:gd name="connsiteY33" fmla="*/ 135021 h 1378975"/>
              <a:gd name="connsiteX34" fmla="*/ 1510928 w 1628915"/>
              <a:gd name="connsiteY34" fmla="*/ 90776 h 1378975"/>
              <a:gd name="connsiteX35" fmla="*/ 1422438 w 1628915"/>
              <a:gd name="connsiteY35" fmla="*/ 17034 h 1378975"/>
              <a:gd name="connsiteX36" fmla="*/ 1378193 w 1628915"/>
              <a:gd name="connsiteY36" fmla="*/ 2286 h 1378975"/>
              <a:gd name="connsiteX37" fmla="*/ 1083225 w 1628915"/>
              <a:gd name="connsiteY37" fmla="*/ 2286 h 1378975"/>
              <a:gd name="connsiteX38" fmla="*/ 803006 w 1628915"/>
              <a:gd name="connsiteY38" fmla="*/ 17034 h 1378975"/>
              <a:gd name="connsiteX39" fmla="*/ 714515 w 1628915"/>
              <a:gd name="connsiteY39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16309 w 1628915"/>
              <a:gd name="connsiteY5" fmla="*/ 253008 h 1378975"/>
              <a:gd name="connsiteX6" fmla="*/ 301561 w 1628915"/>
              <a:gd name="connsiteY6" fmla="*/ 297253 h 1378975"/>
              <a:gd name="connsiteX7" fmla="*/ 272064 w 1628915"/>
              <a:gd name="connsiteY7" fmla="*/ 341499 h 1378975"/>
              <a:gd name="connsiteX8" fmla="*/ 257315 w 1628915"/>
              <a:gd name="connsiteY8" fmla="*/ 400492 h 1378975"/>
              <a:gd name="connsiteX9" fmla="*/ 272064 w 1628915"/>
              <a:gd name="connsiteY9" fmla="*/ 459486 h 1378975"/>
              <a:gd name="connsiteX10" fmla="*/ 286812 w 1628915"/>
              <a:gd name="connsiteY10" fmla="*/ 503731 h 1378975"/>
              <a:gd name="connsiteX11" fmla="*/ 301561 w 1628915"/>
              <a:gd name="connsiteY11" fmla="*/ 621718 h 1378975"/>
              <a:gd name="connsiteX12" fmla="*/ 58127 w 1628915"/>
              <a:gd name="connsiteY12" fmla="*/ 1138318 h 1378975"/>
              <a:gd name="connsiteX13" fmla="*/ 27048 w 1628915"/>
              <a:gd name="connsiteY13" fmla="*/ 1320438 h 1378975"/>
              <a:gd name="connsiteX14" fmla="*/ 220414 w 1628915"/>
              <a:gd name="connsiteY14" fmla="*/ 1375593 h 1378975"/>
              <a:gd name="connsiteX15" fmla="*/ 493290 w 1628915"/>
              <a:gd name="connsiteY15" fmla="*/ 1300144 h 1378975"/>
              <a:gd name="connsiteX16" fmla="*/ 537535 w 1628915"/>
              <a:gd name="connsiteY16" fmla="*/ 1329641 h 1378975"/>
              <a:gd name="connsiteX17" fmla="*/ 729264 w 1628915"/>
              <a:gd name="connsiteY17" fmla="*/ 1329641 h 1378975"/>
              <a:gd name="connsiteX18" fmla="*/ 965238 w 1628915"/>
              <a:gd name="connsiteY18" fmla="*/ 1344389 h 1378975"/>
              <a:gd name="connsiteX19" fmla="*/ 1142219 w 1628915"/>
              <a:gd name="connsiteY19" fmla="*/ 1314892 h 1378975"/>
              <a:gd name="connsiteX20" fmla="*/ 1230709 w 1628915"/>
              <a:gd name="connsiteY20" fmla="*/ 1255899 h 1378975"/>
              <a:gd name="connsiteX21" fmla="*/ 1348696 w 1628915"/>
              <a:gd name="connsiteY21" fmla="*/ 1123163 h 1378975"/>
              <a:gd name="connsiteX22" fmla="*/ 1437186 w 1628915"/>
              <a:gd name="connsiteY22" fmla="*/ 1064170 h 1378975"/>
              <a:gd name="connsiteX23" fmla="*/ 1525677 w 1628915"/>
              <a:gd name="connsiteY23" fmla="*/ 1005176 h 1378975"/>
              <a:gd name="connsiteX24" fmla="*/ 1569922 w 1628915"/>
              <a:gd name="connsiteY24" fmla="*/ 975679 h 1378975"/>
              <a:gd name="connsiteX25" fmla="*/ 1599419 w 1628915"/>
              <a:gd name="connsiteY25" fmla="*/ 931434 h 1378975"/>
              <a:gd name="connsiteX26" fmla="*/ 1628915 w 1628915"/>
              <a:gd name="connsiteY26" fmla="*/ 842944 h 1378975"/>
              <a:gd name="connsiteX27" fmla="*/ 1614167 w 1628915"/>
              <a:gd name="connsiteY27" fmla="*/ 783950 h 1378975"/>
              <a:gd name="connsiteX28" fmla="*/ 1584670 w 1628915"/>
              <a:gd name="connsiteY28" fmla="*/ 695460 h 1378975"/>
              <a:gd name="connsiteX29" fmla="*/ 1569922 w 1628915"/>
              <a:gd name="connsiteY29" fmla="*/ 621718 h 1378975"/>
              <a:gd name="connsiteX30" fmla="*/ 1569922 w 1628915"/>
              <a:gd name="connsiteY30" fmla="*/ 297253 h 1378975"/>
              <a:gd name="connsiteX31" fmla="*/ 1555173 w 1628915"/>
              <a:gd name="connsiteY31" fmla="*/ 179266 h 1378975"/>
              <a:gd name="connsiteX32" fmla="*/ 1525677 w 1628915"/>
              <a:gd name="connsiteY32" fmla="*/ 135021 h 1378975"/>
              <a:gd name="connsiteX33" fmla="*/ 1510928 w 1628915"/>
              <a:gd name="connsiteY33" fmla="*/ 90776 h 1378975"/>
              <a:gd name="connsiteX34" fmla="*/ 1422438 w 1628915"/>
              <a:gd name="connsiteY34" fmla="*/ 17034 h 1378975"/>
              <a:gd name="connsiteX35" fmla="*/ 1378193 w 1628915"/>
              <a:gd name="connsiteY35" fmla="*/ 2286 h 1378975"/>
              <a:gd name="connsiteX36" fmla="*/ 1083225 w 1628915"/>
              <a:gd name="connsiteY36" fmla="*/ 2286 h 1378975"/>
              <a:gd name="connsiteX37" fmla="*/ 803006 w 1628915"/>
              <a:gd name="connsiteY37" fmla="*/ 17034 h 1378975"/>
              <a:gd name="connsiteX38" fmla="*/ 714515 w 1628915"/>
              <a:gd name="connsiteY38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72064 w 1628915"/>
              <a:gd name="connsiteY6" fmla="*/ 341499 h 1378975"/>
              <a:gd name="connsiteX7" fmla="*/ 257315 w 1628915"/>
              <a:gd name="connsiteY7" fmla="*/ 400492 h 1378975"/>
              <a:gd name="connsiteX8" fmla="*/ 272064 w 1628915"/>
              <a:gd name="connsiteY8" fmla="*/ 459486 h 1378975"/>
              <a:gd name="connsiteX9" fmla="*/ 286812 w 1628915"/>
              <a:gd name="connsiteY9" fmla="*/ 503731 h 1378975"/>
              <a:gd name="connsiteX10" fmla="*/ 301561 w 1628915"/>
              <a:gd name="connsiteY10" fmla="*/ 621718 h 1378975"/>
              <a:gd name="connsiteX11" fmla="*/ 58127 w 1628915"/>
              <a:gd name="connsiteY11" fmla="*/ 1138318 h 1378975"/>
              <a:gd name="connsiteX12" fmla="*/ 27048 w 1628915"/>
              <a:gd name="connsiteY12" fmla="*/ 1320438 h 1378975"/>
              <a:gd name="connsiteX13" fmla="*/ 220414 w 1628915"/>
              <a:gd name="connsiteY13" fmla="*/ 1375593 h 1378975"/>
              <a:gd name="connsiteX14" fmla="*/ 493290 w 1628915"/>
              <a:gd name="connsiteY14" fmla="*/ 1300144 h 1378975"/>
              <a:gd name="connsiteX15" fmla="*/ 537535 w 1628915"/>
              <a:gd name="connsiteY15" fmla="*/ 1329641 h 1378975"/>
              <a:gd name="connsiteX16" fmla="*/ 729264 w 1628915"/>
              <a:gd name="connsiteY16" fmla="*/ 1329641 h 1378975"/>
              <a:gd name="connsiteX17" fmla="*/ 965238 w 1628915"/>
              <a:gd name="connsiteY17" fmla="*/ 1344389 h 1378975"/>
              <a:gd name="connsiteX18" fmla="*/ 1142219 w 1628915"/>
              <a:gd name="connsiteY18" fmla="*/ 1314892 h 1378975"/>
              <a:gd name="connsiteX19" fmla="*/ 1230709 w 1628915"/>
              <a:gd name="connsiteY19" fmla="*/ 1255899 h 1378975"/>
              <a:gd name="connsiteX20" fmla="*/ 1348696 w 1628915"/>
              <a:gd name="connsiteY20" fmla="*/ 1123163 h 1378975"/>
              <a:gd name="connsiteX21" fmla="*/ 1437186 w 1628915"/>
              <a:gd name="connsiteY21" fmla="*/ 1064170 h 1378975"/>
              <a:gd name="connsiteX22" fmla="*/ 1525677 w 1628915"/>
              <a:gd name="connsiteY22" fmla="*/ 1005176 h 1378975"/>
              <a:gd name="connsiteX23" fmla="*/ 1569922 w 1628915"/>
              <a:gd name="connsiteY23" fmla="*/ 975679 h 1378975"/>
              <a:gd name="connsiteX24" fmla="*/ 1599419 w 1628915"/>
              <a:gd name="connsiteY24" fmla="*/ 931434 h 1378975"/>
              <a:gd name="connsiteX25" fmla="*/ 1628915 w 1628915"/>
              <a:gd name="connsiteY25" fmla="*/ 842944 h 1378975"/>
              <a:gd name="connsiteX26" fmla="*/ 1614167 w 1628915"/>
              <a:gd name="connsiteY26" fmla="*/ 783950 h 1378975"/>
              <a:gd name="connsiteX27" fmla="*/ 1584670 w 1628915"/>
              <a:gd name="connsiteY27" fmla="*/ 695460 h 1378975"/>
              <a:gd name="connsiteX28" fmla="*/ 1569922 w 1628915"/>
              <a:gd name="connsiteY28" fmla="*/ 621718 h 1378975"/>
              <a:gd name="connsiteX29" fmla="*/ 1569922 w 1628915"/>
              <a:gd name="connsiteY29" fmla="*/ 297253 h 1378975"/>
              <a:gd name="connsiteX30" fmla="*/ 1555173 w 1628915"/>
              <a:gd name="connsiteY30" fmla="*/ 179266 h 1378975"/>
              <a:gd name="connsiteX31" fmla="*/ 1525677 w 1628915"/>
              <a:gd name="connsiteY31" fmla="*/ 135021 h 1378975"/>
              <a:gd name="connsiteX32" fmla="*/ 1510928 w 1628915"/>
              <a:gd name="connsiteY32" fmla="*/ 90776 h 1378975"/>
              <a:gd name="connsiteX33" fmla="*/ 1422438 w 1628915"/>
              <a:gd name="connsiteY33" fmla="*/ 17034 h 1378975"/>
              <a:gd name="connsiteX34" fmla="*/ 1378193 w 1628915"/>
              <a:gd name="connsiteY34" fmla="*/ 2286 h 1378975"/>
              <a:gd name="connsiteX35" fmla="*/ 1083225 w 1628915"/>
              <a:gd name="connsiteY35" fmla="*/ 2286 h 1378975"/>
              <a:gd name="connsiteX36" fmla="*/ 803006 w 1628915"/>
              <a:gd name="connsiteY36" fmla="*/ 17034 h 1378975"/>
              <a:gd name="connsiteX37" fmla="*/ 714515 w 1628915"/>
              <a:gd name="connsiteY37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57315 w 1628915"/>
              <a:gd name="connsiteY6" fmla="*/ 400492 h 1378975"/>
              <a:gd name="connsiteX7" fmla="*/ 272064 w 1628915"/>
              <a:gd name="connsiteY7" fmla="*/ 459486 h 1378975"/>
              <a:gd name="connsiteX8" fmla="*/ 286812 w 1628915"/>
              <a:gd name="connsiteY8" fmla="*/ 503731 h 1378975"/>
              <a:gd name="connsiteX9" fmla="*/ 301561 w 1628915"/>
              <a:gd name="connsiteY9" fmla="*/ 621718 h 1378975"/>
              <a:gd name="connsiteX10" fmla="*/ 58127 w 1628915"/>
              <a:gd name="connsiteY10" fmla="*/ 1138318 h 1378975"/>
              <a:gd name="connsiteX11" fmla="*/ 27048 w 1628915"/>
              <a:gd name="connsiteY11" fmla="*/ 1320438 h 1378975"/>
              <a:gd name="connsiteX12" fmla="*/ 220414 w 1628915"/>
              <a:gd name="connsiteY12" fmla="*/ 1375593 h 1378975"/>
              <a:gd name="connsiteX13" fmla="*/ 493290 w 1628915"/>
              <a:gd name="connsiteY13" fmla="*/ 1300144 h 1378975"/>
              <a:gd name="connsiteX14" fmla="*/ 537535 w 1628915"/>
              <a:gd name="connsiteY14" fmla="*/ 1329641 h 1378975"/>
              <a:gd name="connsiteX15" fmla="*/ 729264 w 1628915"/>
              <a:gd name="connsiteY15" fmla="*/ 1329641 h 1378975"/>
              <a:gd name="connsiteX16" fmla="*/ 965238 w 1628915"/>
              <a:gd name="connsiteY16" fmla="*/ 1344389 h 1378975"/>
              <a:gd name="connsiteX17" fmla="*/ 1142219 w 1628915"/>
              <a:gd name="connsiteY17" fmla="*/ 1314892 h 1378975"/>
              <a:gd name="connsiteX18" fmla="*/ 1230709 w 1628915"/>
              <a:gd name="connsiteY18" fmla="*/ 1255899 h 1378975"/>
              <a:gd name="connsiteX19" fmla="*/ 1348696 w 1628915"/>
              <a:gd name="connsiteY19" fmla="*/ 1123163 h 1378975"/>
              <a:gd name="connsiteX20" fmla="*/ 1437186 w 1628915"/>
              <a:gd name="connsiteY20" fmla="*/ 1064170 h 1378975"/>
              <a:gd name="connsiteX21" fmla="*/ 1525677 w 1628915"/>
              <a:gd name="connsiteY21" fmla="*/ 1005176 h 1378975"/>
              <a:gd name="connsiteX22" fmla="*/ 1569922 w 1628915"/>
              <a:gd name="connsiteY22" fmla="*/ 975679 h 1378975"/>
              <a:gd name="connsiteX23" fmla="*/ 1599419 w 1628915"/>
              <a:gd name="connsiteY23" fmla="*/ 931434 h 1378975"/>
              <a:gd name="connsiteX24" fmla="*/ 1628915 w 1628915"/>
              <a:gd name="connsiteY24" fmla="*/ 842944 h 1378975"/>
              <a:gd name="connsiteX25" fmla="*/ 1614167 w 1628915"/>
              <a:gd name="connsiteY25" fmla="*/ 783950 h 1378975"/>
              <a:gd name="connsiteX26" fmla="*/ 1584670 w 1628915"/>
              <a:gd name="connsiteY26" fmla="*/ 695460 h 1378975"/>
              <a:gd name="connsiteX27" fmla="*/ 1569922 w 1628915"/>
              <a:gd name="connsiteY27" fmla="*/ 621718 h 1378975"/>
              <a:gd name="connsiteX28" fmla="*/ 1569922 w 1628915"/>
              <a:gd name="connsiteY28" fmla="*/ 297253 h 1378975"/>
              <a:gd name="connsiteX29" fmla="*/ 1555173 w 1628915"/>
              <a:gd name="connsiteY29" fmla="*/ 179266 h 1378975"/>
              <a:gd name="connsiteX30" fmla="*/ 1525677 w 1628915"/>
              <a:gd name="connsiteY30" fmla="*/ 135021 h 1378975"/>
              <a:gd name="connsiteX31" fmla="*/ 1510928 w 1628915"/>
              <a:gd name="connsiteY31" fmla="*/ 90776 h 1378975"/>
              <a:gd name="connsiteX32" fmla="*/ 1422438 w 1628915"/>
              <a:gd name="connsiteY32" fmla="*/ 17034 h 1378975"/>
              <a:gd name="connsiteX33" fmla="*/ 1378193 w 1628915"/>
              <a:gd name="connsiteY33" fmla="*/ 2286 h 1378975"/>
              <a:gd name="connsiteX34" fmla="*/ 1083225 w 1628915"/>
              <a:gd name="connsiteY34" fmla="*/ 2286 h 1378975"/>
              <a:gd name="connsiteX35" fmla="*/ 803006 w 1628915"/>
              <a:gd name="connsiteY35" fmla="*/ 17034 h 1378975"/>
              <a:gd name="connsiteX36" fmla="*/ 714515 w 1628915"/>
              <a:gd name="connsiteY36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257315 w 1628915"/>
              <a:gd name="connsiteY5" fmla="*/ 400492 h 1378975"/>
              <a:gd name="connsiteX6" fmla="*/ 272064 w 1628915"/>
              <a:gd name="connsiteY6" fmla="*/ 459486 h 1378975"/>
              <a:gd name="connsiteX7" fmla="*/ 286812 w 1628915"/>
              <a:gd name="connsiteY7" fmla="*/ 503731 h 1378975"/>
              <a:gd name="connsiteX8" fmla="*/ 301561 w 1628915"/>
              <a:gd name="connsiteY8" fmla="*/ 621718 h 1378975"/>
              <a:gd name="connsiteX9" fmla="*/ 58127 w 1628915"/>
              <a:gd name="connsiteY9" fmla="*/ 1138318 h 1378975"/>
              <a:gd name="connsiteX10" fmla="*/ 27048 w 1628915"/>
              <a:gd name="connsiteY10" fmla="*/ 1320438 h 1378975"/>
              <a:gd name="connsiteX11" fmla="*/ 220414 w 1628915"/>
              <a:gd name="connsiteY11" fmla="*/ 1375593 h 1378975"/>
              <a:gd name="connsiteX12" fmla="*/ 493290 w 1628915"/>
              <a:gd name="connsiteY12" fmla="*/ 1300144 h 1378975"/>
              <a:gd name="connsiteX13" fmla="*/ 537535 w 1628915"/>
              <a:gd name="connsiteY13" fmla="*/ 1329641 h 1378975"/>
              <a:gd name="connsiteX14" fmla="*/ 729264 w 1628915"/>
              <a:gd name="connsiteY14" fmla="*/ 1329641 h 1378975"/>
              <a:gd name="connsiteX15" fmla="*/ 965238 w 1628915"/>
              <a:gd name="connsiteY15" fmla="*/ 1344389 h 1378975"/>
              <a:gd name="connsiteX16" fmla="*/ 1142219 w 1628915"/>
              <a:gd name="connsiteY16" fmla="*/ 1314892 h 1378975"/>
              <a:gd name="connsiteX17" fmla="*/ 1230709 w 1628915"/>
              <a:gd name="connsiteY17" fmla="*/ 1255899 h 1378975"/>
              <a:gd name="connsiteX18" fmla="*/ 1348696 w 1628915"/>
              <a:gd name="connsiteY18" fmla="*/ 1123163 h 1378975"/>
              <a:gd name="connsiteX19" fmla="*/ 1437186 w 1628915"/>
              <a:gd name="connsiteY19" fmla="*/ 1064170 h 1378975"/>
              <a:gd name="connsiteX20" fmla="*/ 1525677 w 1628915"/>
              <a:gd name="connsiteY20" fmla="*/ 1005176 h 1378975"/>
              <a:gd name="connsiteX21" fmla="*/ 1569922 w 1628915"/>
              <a:gd name="connsiteY21" fmla="*/ 975679 h 1378975"/>
              <a:gd name="connsiteX22" fmla="*/ 1599419 w 1628915"/>
              <a:gd name="connsiteY22" fmla="*/ 931434 h 1378975"/>
              <a:gd name="connsiteX23" fmla="*/ 1628915 w 1628915"/>
              <a:gd name="connsiteY23" fmla="*/ 842944 h 1378975"/>
              <a:gd name="connsiteX24" fmla="*/ 1614167 w 1628915"/>
              <a:gd name="connsiteY24" fmla="*/ 783950 h 1378975"/>
              <a:gd name="connsiteX25" fmla="*/ 1584670 w 1628915"/>
              <a:gd name="connsiteY25" fmla="*/ 695460 h 1378975"/>
              <a:gd name="connsiteX26" fmla="*/ 1569922 w 1628915"/>
              <a:gd name="connsiteY26" fmla="*/ 621718 h 1378975"/>
              <a:gd name="connsiteX27" fmla="*/ 1569922 w 1628915"/>
              <a:gd name="connsiteY27" fmla="*/ 297253 h 1378975"/>
              <a:gd name="connsiteX28" fmla="*/ 1555173 w 1628915"/>
              <a:gd name="connsiteY28" fmla="*/ 179266 h 1378975"/>
              <a:gd name="connsiteX29" fmla="*/ 1525677 w 1628915"/>
              <a:gd name="connsiteY29" fmla="*/ 135021 h 1378975"/>
              <a:gd name="connsiteX30" fmla="*/ 1510928 w 1628915"/>
              <a:gd name="connsiteY30" fmla="*/ 90776 h 1378975"/>
              <a:gd name="connsiteX31" fmla="*/ 1422438 w 1628915"/>
              <a:gd name="connsiteY31" fmla="*/ 17034 h 1378975"/>
              <a:gd name="connsiteX32" fmla="*/ 1378193 w 1628915"/>
              <a:gd name="connsiteY32" fmla="*/ 2286 h 1378975"/>
              <a:gd name="connsiteX33" fmla="*/ 1083225 w 1628915"/>
              <a:gd name="connsiteY33" fmla="*/ 2286 h 1378975"/>
              <a:gd name="connsiteX34" fmla="*/ 803006 w 1628915"/>
              <a:gd name="connsiteY34" fmla="*/ 17034 h 1378975"/>
              <a:gd name="connsiteX35" fmla="*/ 714515 w 1628915"/>
              <a:gd name="connsiteY35" fmla="*/ 31782 h 1378975"/>
              <a:gd name="connsiteX0" fmla="*/ 714515 w 1616625"/>
              <a:gd name="connsiteY0" fmla="*/ 31782 h 1378975"/>
              <a:gd name="connsiteX1" fmla="*/ 626025 w 1616625"/>
              <a:gd name="connsiteY1" fmla="*/ 17034 h 1378975"/>
              <a:gd name="connsiteX2" fmla="*/ 537535 w 1616625"/>
              <a:gd name="connsiteY2" fmla="*/ 46531 h 1378975"/>
              <a:gd name="connsiteX3" fmla="*/ 508038 w 1616625"/>
              <a:gd name="connsiteY3" fmla="*/ 90776 h 1378975"/>
              <a:gd name="connsiteX4" fmla="*/ 463793 w 1616625"/>
              <a:gd name="connsiteY4" fmla="*/ 105524 h 1378975"/>
              <a:gd name="connsiteX5" fmla="*/ 257315 w 1616625"/>
              <a:gd name="connsiteY5" fmla="*/ 400492 h 1378975"/>
              <a:gd name="connsiteX6" fmla="*/ 272064 w 1616625"/>
              <a:gd name="connsiteY6" fmla="*/ 459486 h 1378975"/>
              <a:gd name="connsiteX7" fmla="*/ 286812 w 1616625"/>
              <a:gd name="connsiteY7" fmla="*/ 503731 h 1378975"/>
              <a:gd name="connsiteX8" fmla="*/ 301561 w 1616625"/>
              <a:gd name="connsiteY8" fmla="*/ 621718 h 1378975"/>
              <a:gd name="connsiteX9" fmla="*/ 58127 w 1616625"/>
              <a:gd name="connsiteY9" fmla="*/ 1138318 h 1378975"/>
              <a:gd name="connsiteX10" fmla="*/ 27048 w 1616625"/>
              <a:gd name="connsiteY10" fmla="*/ 1320438 h 1378975"/>
              <a:gd name="connsiteX11" fmla="*/ 220414 w 1616625"/>
              <a:gd name="connsiteY11" fmla="*/ 1375593 h 1378975"/>
              <a:gd name="connsiteX12" fmla="*/ 493290 w 1616625"/>
              <a:gd name="connsiteY12" fmla="*/ 1300144 h 1378975"/>
              <a:gd name="connsiteX13" fmla="*/ 537535 w 1616625"/>
              <a:gd name="connsiteY13" fmla="*/ 1329641 h 1378975"/>
              <a:gd name="connsiteX14" fmla="*/ 729264 w 1616625"/>
              <a:gd name="connsiteY14" fmla="*/ 1329641 h 1378975"/>
              <a:gd name="connsiteX15" fmla="*/ 965238 w 1616625"/>
              <a:gd name="connsiteY15" fmla="*/ 1344389 h 1378975"/>
              <a:gd name="connsiteX16" fmla="*/ 1142219 w 1616625"/>
              <a:gd name="connsiteY16" fmla="*/ 1314892 h 1378975"/>
              <a:gd name="connsiteX17" fmla="*/ 1230709 w 1616625"/>
              <a:gd name="connsiteY17" fmla="*/ 1255899 h 1378975"/>
              <a:gd name="connsiteX18" fmla="*/ 1348696 w 1616625"/>
              <a:gd name="connsiteY18" fmla="*/ 1123163 h 1378975"/>
              <a:gd name="connsiteX19" fmla="*/ 1437186 w 1616625"/>
              <a:gd name="connsiteY19" fmla="*/ 1064170 h 1378975"/>
              <a:gd name="connsiteX20" fmla="*/ 1525677 w 1616625"/>
              <a:gd name="connsiteY20" fmla="*/ 1005176 h 1378975"/>
              <a:gd name="connsiteX21" fmla="*/ 1569922 w 1616625"/>
              <a:gd name="connsiteY21" fmla="*/ 975679 h 1378975"/>
              <a:gd name="connsiteX22" fmla="*/ 1599419 w 1616625"/>
              <a:gd name="connsiteY22" fmla="*/ 931434 h 1378975"/>
              <a:gd name="connsiteX23" fmla="*/ 1614167 w 1616625"/>
              <a:gd name="connsiteY23" fmla="*/ 783950 h 1378975"/>
              <a:gd name="connsiteX24" fmla="*/ 1584670 w 1616625"/>
              <a:gd name="connsiteY24" fmla="*/ 695460 h 1378975"/>
              <a:gd name="connsiteX25" fmla="*/ 1569922 w 1616625"/>
              <a:gd name="connsiteY25" fmla="*/ 621718 h 1378975"/>
              <a:gd name="connsiteX26" fmla="*/ 1569922 w 1616625"/>
              <a:gd name="connsiteY26" fmla="*/ 297253 h 1378975"/>
              <a:gd name="connsiteX27" fmla="*/ 1555173 w 1616625"/>
              <a:gd name="connsiteY27" fmla="*/ 179266 h 1378975"/>
              <a:gd name="connsiteX28" fmla="*/ 1525677 w 1616625"/>
              <a:gd name="connsiteY28" fmla="*/ 135021 h 1378975"/>
              <a:gd name="connsiteX29" fmla="*/ 1510928 w 1616625"/>
              <a:gd name="connsiteY29" fmla="*/ 90776 h 1378975"/>
              <a:gd name="connsiteX30" fmla="*/ 1422438 w 1616625"/>
              <a:gd name="connsiteY30" fmla="*/ 17034 h 1378975"/>
              <a:gd name="connsiteX31" fmla="*/ 1378193 w 1616625"/>
              <a:gd name="connsiteY31" fmla="*/ 2286 h 1378975"/>
              <a:gd name="connsiteX32" fmla="*/ 1083225 w 1616625"/>
              <a:gd name="connsiteY32" fmla="*/ 2286 h 1378975"/>
              <a:gd name="connsiteX33" fmla="*/ 803006 w 1616625"/>
              <a:gd name="connsiteY33" fmla="*/ 17034 h 1378975"/>
              <a:gd name="connsiteX34" fmla="*/ 714515 w 1616625"/>
              <a:gd name="connsiteY34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569922 w 1614167"/>
              <a:gd name="connsiteY21" fmla="*/ 975679 h 1378975"/>
              <a:gd name="connsiteX22" fmla="*/ 1614167 w 1614167"/>
              <a:gd name="connsiteY22" fmla="*/ 783950 h 1378975"/>
              <a:gd name="connsiteX23" fmla="*/ 1584670 w 1614167"/>
              <a:gd name="connsiteY23" fmla="*/ 695460 h 1378975"/>
              <a:gd name="connsiteX24" fmla="*/ 1569922 w 1614167"/>
              <a:gd name="connsiteY24" fmla="*/ 621718 h 1378975"/>
              <a:gd name="connsiteX25" fmla="*/ 1569922 w 1614167"/>
              <a:gd name="connsiteY25" fmla="*/ 297253 h 1378975"/>
              <a:gd name="connsiteX26" fmla="*/ 1555173 w 1614167"/>
              <a:gd name="connsiteY26" fmla="*/ 179266 h 1378975"/>
              <a:gd name="connsiteX27" fmla="*/ 1525677 w 1614167"/>
              <a:gd name="connsiteY27" fmla="*/ 135021 h 1378975"/>
              <a:gd name="connsiteX28" fmla="*/ 1510928 w 1614167"/>
              <a:gd name="connsiteY28" fmla="*/ 90776 h 1378975"/>
              <a:gd name="connsiteX29" fmla="*/ 1422438 w 1614167"/>
              <a:gd name="connsiteY29" fmla="*/ 17034 h 1378975"/>
              <a:gd name="connsiteX30" fmla="*/ 1378193 w 1614167"/>
              <a:gd name="connsiteY30" fmla="*/ 2286 h 1378975"/>
              <a:gd name="connsiteX31" fmla="*/ 1083225 w 1614167"/>
              <a:gd name="connsiteY31" fmla="*/ 2286 h 1378975"/>
              <a:gd name="connsiteX32" fmla="*/ 803006 w 1614167"/>
              <a:gd name="connsiteY32" fmla="*/ 17034 h 1378975"/>
              <a:gd name="connsiteX33" fmla="*/ 714515 w 1614167"/>
              <a:gd name="connsiteY33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614167 w 1614167"/>
              <a:gd name="connsiteY21" fmla="*/ 783950 h 1378975"/>
              <a:gd name="connsiteX22" fmla="*/ 1584670 w 1614167"/>
              <a:gd name="connsiteY22" fmla="*/ 695460 h 1378975"/>
              <a:gd name="connsiteX23" fmla="*/ 1569922 w 1614167"/>
              <a:gd name="connsiteY23" fmla="*/ 621718 h 1378975"/>
              <a:gd name="connsiteX24" fmla="*/ 1569922 w 1614167"/>
              <a:gd name="connsiteY24" fmla="*/ 297253 h 1378975"/>
              <a:gd name="connsiteX25" fmla="*/ 1555173 w 1614167"/>
              <a:gd name="connsiteY25" fmla="*/ 179266 h 1378975"/>
              <a:gd name="connsiteX26" fmla="*/ 1525677 w 1614167"/>
              <a:gd name="connsiteY26" fmla="*/ 135021 h 1378975"/>
              <a:gd name="connsiteX27" fmla="*/ 1510928 w 1614167"/>
              <a:gd name="connsiteY27" fmla="*/ 90776 h 1378975"/>
              <a:gd name="connsiteX28" fmla="*/ 1422438 w 1614167"/>
              <a:gd name="connsiteY28" fmla="*/ 17034 h 1378975"/>
              <a:gd name="connsiteX29" fmla="*/ 1378193 w 1614167"/>
              <a:gd name="connsiteY29" fmla="*/ 2286 h 1378975"/>
              <a:gd name="connsiteX30" fmla="*/ 1083225 w 1614167"/>
              <a:gd name="connsiteY30" fmla="*/ 2286 h 1378975"/>
              <a:gd name="connsiteX31" fmla="*/ 803006 w 1614167"/>
              <a:gd name="connsiteY31" fmla="*/ 17034 h 1378975"/>
              <a:gd name="connsiteX32" fmla="*/ 714515 w 1614167"/>
              <a:gd name="connsiteY32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614167 w 1614167"/>
              <a:gd name="connsiteY20" fmla="*/ 783950 h 1378975"/>
              <a:gd name="connsiteX21" fmla="*/ 1584670 w 1614167"/>
              <a:gd name="connsiteY21" fmla="*/ 695460 h 1378975"/>
              <a:gd name="connsiteX22" fmla="*/ 1569922 w 1614167"/>
              <a:gd name="connsiteY22" fmla="*/ 621718 h 1378975"/>
              <a:gd name="connsiteX23" fmla="*/ 1569922 w 1614167"/>
              <a:gd name="connsiteY23" fmla="*/ 297253 h 1378975"/>
              <a:gd name="connsiteX24" fmla="*/ 1555173 w 1614167"/>
              <a:gd name="connsiteY24" fmla="*/ 179266 h 1378975"/>
              <a:gd name="connsiteX25" fmla="*/ 1525677 w 1614167"/>
              <a:gd name="connsiteY25" fmla="*/ 135021 h 1378975"/>
              <a:gd name="connsiteX26" fmla="*/ 1510928 w 1614167"/>
              <a:gd name="connsiteY26" fmla="*/ 90776 h 1378975"/>
              <a:gd name="connsiteX27" fmla="*/ 1422438 w 1614167"/>
              <a:gd name="connsiteY27" fmla="*/ 17034 h 1378975"/>
              <a:gd name="connsiteX28" fmla="*/ 1378193 w 1614167"/>
              <a:gd name="connsiteY28" fmla="*/ 2286 h 1378975"/>
              <a:gd name="connsiteX29" fmla="*/ 1083225 w 1614167"/>
              <a:gd name="connsiteY29" fmla="*/ 2286 h 1378975"/>
              <a:gd name="connsiteX30" fmla="*/ 803006 w 1614167"/>
              <a:gd name="connsiteY30" fmla="*/ 17034 h 1378975"/>
              <a:gd name="connsiteX31" fmla="*/ 714515 w 1614167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257315 w 1596225"/>
              <a:gd name="connsiteY5" fmla="*/ 40049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605562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396518 w 1596225"/>
              <a:gd name="connsiteY6" fmla="*/ 247702 h 1378975"/>
              <a:gd name="connsiteX7" fmla="*/ 318451 w 1596225"/>
              <a:gd name="connsiteY7" fmla="*/ 459486 h 1378975"/>
              <a:gd name="connsiteX8" fmla="*/ 286812 w 1596225"/>
              <a:gd name="connsiteY8" fmla="*/ 605562 h 1378975"/>
              <a:gd name="connsiteX9" fmla="*/ 255132 w 1596225"/>
              <a:gd name="connsiteY9" fmla="*/ 825398 h 1378975"/>
              <a:gd name="connsiteX10" fmla="*/ 58127 w 1596225"/>
              <a:gd name="connsiteY10" fmla="*/ 1138318 h 1378975"/>
              <a:gd name="connsiteX11" fmla="*/ 27048 w 1596225"/>
              <a:gd name="connsiteY11" fmla="*/ 1320438 h 1378975"/>
              <a:gd name="connsiteX12" fmla="*/ 220414 w 1596225"/>
              <a:gd name="connsiteY12" fmla="*/ 1375593 h 1378975"/>
              <a:gd name="connsiteX13" fmla="*/ 493290 w 1596225"/>
              <a:gd name="connsiteY13" fmla="*/ 1300144 h 1378975"/>
              <a:gd name="connsiteX14" fmla="*/ 537535 w 1596225"/>
              <a:gd name="connsiteY14" fmla="*/ 1329641 h 1378975"/>
              <a:gd name="connsiteX15" fmla="*/ 729264 w 1596225"/>
              <a:gd name="connsiteY15" fmla="*/ 1329641 h 1378975"/>
              <a:gd name="connsiteX16" fmla="*/ 965238 w 1596225"/>
              <a:gd name="connsiteY16" fmla="*/ 1344389 h 1378975"/>
              <a:gd name="connsiteX17" fmla="*/ 1142219 w 1596225"/>
              <a:gd name="connsiteY17" fmla="*/ 1314892 h 1378975"/>
              <a:gd name="connsiteX18" fmla="*/ 1230709 w 1596225"/>
              <a:gd name="connsiteY18" fmla="*/ 1255899 h 1378975"/>
              <a:gd name="connsiteX19" fmla="*/ 1348696 w 1596225"/>
              <a:gd name="connsiteY19" fmla="*/ 1123163 h 1378975"/>
              <a:gd name="connsiteX20" fmla="*/ 1437186 w 1596225"/>
              <a:gd name="connsiteY20" fmla="*/ 1064170 h 1378975"/>
              <a:gd name="connsiteX21" fmla="*/ 1584670 w 1596225"/>
              <a:gd name="connsiteY21" fmla="*/ 695460 h 1378975"/>
              <a:gd name="connsiteX22" fmla="*/ 1569922 w 1596225"/>
              <a:gd name="connsiteY22" fmla="*/ 621718 h 1378975"/>
              <a:gd name="connsiteX23" fmla="*/ 1569922 w 1596225"/>
              <a:gd name="connsiteY23" fmla="*/ 297253 h 1378975"/>
              <a:gd name="connsiteX24" fmla="*/ 1555173 w 1596225"/>
              <a:gd name="connsiteY24" fmla="*/ 179266 h 1378975"/>
              <a:gd name="connsiteX25" fmla="*/ 1525677 w 1596225"/>
              <a:gd name="connsiteY25" fmla="*/ 135021 h 1378975"/>
              <a:gd name="connsiteX26" fmla="*/ 1510928 w 1596225"/>
              <a:gd name="connsiteY26" fmla="*/ 90776 h 1378975"/>
              <a:gd name="connsiteX27" fmla="*/ 1422438 w 1596225"/>
              <a:gd name="connsiteY27" fmla="*/ 17034 h 1378975"/>
              <a:gd name="connsiteX28" fmla="*/ 1378193 w 1596225"/>
              <a:gd name="connsiteY28" fmla="*/ 2286 h 1378975"/>
              <a:gd name="connsiteX29" fmla="*/ 1083225 w 1596225"/>
              <a:gd name="connsiteY29" fmla="*/ 2286 h 1378975"/>
              <a:gd name="connsiteX30" fmla="*/ 803006 w 1596225"/>
              <a:gd name="connsiteY30" fmla="*/ 17034 h 1378975"/>
              <a:gd name="connsiteX31" fmla="*/ 714515 w 1596225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286812 w 1596225"/>
              <a:gd name="connsiteY8" fmla="*/ 605562 h 1378975"/>
              <a:gd name="connsiteX9" fmla="*/ 255132 w 1596225"/>
              <a:gd name="connsiteY9" fmla="*/ 825398 h 1378975"/>
              <a:gd name="connsiteX10" fmla="*/ 58127 w 1596225"/>
              <a:gd name="connsiteY10" fmla="*/ 1138318 h 1378975"/>
              <a:gd name="connsiteX11" fmla="*/ 27048 w 1596225"/>
              <a:gd name="connsiteY11" fmla="*/ 1320438 h 1378975"/>
              <a:gd name="connsiteX12" fmla="*/ 220414 w 1596225"/>
              <a:gd name="connsiteY12" fmla="*/ 1375593 h 1378975"/>
              <a:gd name="connsiteX13" fmla="*/ 493290 w 1596225"/>
              <a:gd name="connsiteY13" fmla="*/ 1300144 h 1378975"/>
              <a:gd name="connsiteX14" fmla="*/ 537535 w 1596225"/>
              <a:gd name="connsiteY14" fmla="*/ 1329641 h 1378975"/>
              <a:gd name="connsiteX15" fmla="*/ 729264 w 1596225"/>
              <a:gd name="connsiteY15" fmla="*/ 1329641 h 1378975"/>
              <a:gd name="connsiteX16" fmla="*/ 965238 w 1596225"/>
              <a:gd name="connsiteY16" fmla="*/ 1344389 h 1378975"/>
              <a:gd name="connsiteX17" fmla="*/ 1142219 w 1596225"/>
              <a:gd name="connsiteY17" fmla="*/ 1314892 h 1378975"/>
              <a:gd name="connsiteX18" fmla="*/ 1230709 w 1596225"/>
              <a:gd name="connsiteY18" fmla="*/ 1255899 h 1378975"/>
              <a:gd name="connsiteX19" fmla="*/ 1348696 w 1596225"/>
              <a:gd name="connsiteY19" fmla="*/ 1123163 h 1378975"/>
              <a:gd name="connsiteX20" fmla="*/ 1437186 w 1596225"/>
              <a:gd name="connsiteY20" fmla="*/ 1064170 h 1378975"/>
              <a:gd name="connsiteX21" fmla="*/ 1584670 w 1596225"/>
              <a:gd name="connsiteY21" fmla="*/ 695460 h 1378975"/>
              <a:gd name="connsiteX22" fmla="*/ 1569922 w 1596225"/>
              <a:gd name="connsiteY22" fmla="*/ 621718 h 1378975"/>
              <a:gd name="connsiteX23" fmla="*/ 1569922 w 1596225"/>
              <a:gd name="connsiteY23" fmla="*/ 297253 h 1378975"/>
              <a:gd name="connsiteX24" fmla="*/ 1555173 w 1596225"/>
              <a:gd name="connsiteY24" fmla="*/ 179266 h 1378975"/>
              <a:gd name="connsiteX25" fmla="*/ 1525677 w 1596225"/>
              <a:gd name="connsiteY25" fmla="*/ 135021 h 1378975"/>
              <a:gd name="connsiteX26" fmla="*/ 1510928 w 1596225"/>
              <a:gd name="connsiteY26" fmla="*/ 90776 h 1378975"/>
              <a:gd name="connsiteX27" fmla="*/ 1422438 w 1596225"/>
              <a:gd name="connsiteY27" fmla="*/ 17034 h 1378975"/>
              <a:gd name="connsiteX28" fmla="*/ 1378193 w 1596225"/>
              <a:gd name="connsiteY28" fmla="*/ 2286 h 1378975"/>
              <a:gd name="connsiteX29" fmla="*/ 1083225 w 1596225"/>
              <a:gd name="connsiteY29" fmla="*/ 2286 h 1378975"/>
              <a:gd name="connsiteX30" fmla="*/ 803006 w 1596225"/>
              <a:gd name="connsiteY30" fmla="*/ 17034 h 1378975"/>
              <a:gd name="connsiteX31" fmla="*/ 714515 w 1596225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411880 w 1596225"/>
              <a:gd name="connsiteY8" fmla="*/ 570996 h 1378975"/>
              <a:gd name="connsiteX9" fmla="*/ 286812 w 1596225"/>
              <a:gd name="connsiteY9" fmla="*/ 605562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378193 w 1596225"/>
              <a:gd name="connsiteY30" fmla="*/ 2286 h 1378975"/>
              <a:gd name="connsiteX31" fmla="*/ 1083225 w 1596225"/>
              <a:gd name="connsiteY31" fmla="*/ 2286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49292 h 1396485"/>
              <a:gd name="connsiteX1" fmla="*/ 626025 w 1596225"/>
              <a:gd name="connsiteY1" fmla="*/ 34544 h 1396485"/>
              <a:gd name="connsiteX2" fmla="*/ 537535 w 1596225"/>
              <a:gd name="connsiteY2" fmla="*/ 64041 h 1396485"/>
              <a:gd name="connsiteX3" fmla="*/ 508038 w 1596225"/>
              <a:gd name="connsiteY3" fmla="*/ 108286 h 1396485"/>
              <a:gd name="connsiteX4" fmla="*/ 463793 w 1596225"/>
              <a:gd name="connsiteY4" fmla="*/ 123034 h 1396485"/>
              <a:gd name="connsiteX5" fmla="*/ 554598 w 1596225"/>
              <a:gd name="connsiteY5" fmla="*/ 275424 h 1396485"/>
              <a:gd name="connsiteX6" fmla="*/ 535721 w 1596225"/>
              <a:gd name="connsiteY6" fmla="*/ 468892 h 1396485"/>
              <a:gd name="connsiteX7" fmla="*/ 504062 w 1596225"/>
              <a:gd name="connsiteY7" fmla="*/ 578827 h 1396485"/>
              <a:gd name="connsiteX8" fmla="*/ 411880 w 1596225"/>
              <a:gd name="connsiteY8" fmla="*/ 588506 h 1396485"/>
              <a:gd name="connsiteX9" fmla="*/ 333199 w 1596225"/>
              <a:gd name="connsiteY9" fmla="*/ 775828 h 1396485"/>
              <a:gd name="connsiteX10" fmla="*/ 255132 w 1596225"/>
              <a:gd name="connsiteY10" fmla="*/ 842908 h 1396485"/>
              <a:gd name="connsiteX11" fmla="*/ 58127 w 1596225"/>
              <a:gd name="connsiteY11" fmla="*/ 1155828 h 1396485"/>
              <a:gd name="connsiteX12" fmla="*/ 27048 w 1596225"/>
              <a:gd name="connsiteY12" fmla="*/ 1337948 h 1396485"/>
              <a:gd name="connsiteX13" fmla="*/ 220414 w 1596225"/>
              <a:gd name="connsiteY13" fmla="*/ 1393103 h 1396485"/>
              <a:gd name="connsiteX14" fmla="*/ 493290 w 1596225"/>
              <a:gd name="connsiteY14" fmla="*/ 1317654 h 1396485"/>
              <a:gd name="connsiteX15" fmla="*/ 537535 w 1596225"/>
              <a:gd name="connsiteY15" fmla="*/ 1347151 h 1396485"/>
              <a:gd name="connsiteX16" fmla="*/ 729264 w 1596225"/>
              <a:gd name="connsiteY16" fmla="*/ 1347151 h 1396485"/>
              <a:gd name="connsiteX17" fmla="*/ 965238 w 1596225"/>
              <a:gd name="connsiteY17" fmla="*/ 1361899 h 1396485"/>
              <a:gd name="connsiteX18" fmla="*/ 1142219 w 1596225"/>
              <a:gd name="connsiteY18" fmla="*/ 1332402 h 1396485"/>
              <a:gd name="connsiteX19" fmla="*/ 1230709 w 1596225"/>
              <a:gd name="connsiteY19" fmla="*/ 1273409 h 1396485"/>
              <a:gd name="connsiteX20" fmla="*/ 1348696 w 1596225"/>
              <a:gd name="connsiteY20" fmla="*/ 1140673 h 1396485"/>
              <a:gd name="connsiteX21" fmla="*/ 1437186 w 1596225"/>
              <a:gd name="connsiteY21" fmla="*/ 1081680 h 1396485"/>
              <a:gd name="connsiteX22" fmla="*/ 1584670 w 1596225"/>
              <a:gd name="connsiteY22" fmla="*/ 712970 h 1396485"/>
              <a:gd name="connsiteX23" fmla="*/ 1569922 w 1596225"/>
              <a:gd name="connsiteY23" fmla="*/ 639228 h 1396485"/>
              <a:gd name="connsiteX24" fmla="*/ 1569922 w 1596225"/>
              <a:gd name="connsiteY24" fmla="*/ 314763 h 1396485"/>
              <a:gd name="connsiteX25" fmla="*/ 1555173 w 1596225"/>
              <a:gd name="connsiteY25" fmla="*/ 196776 h 1396485"/>
              <a:gd name="connsiteX26" fmla="*/ 1525677 w 1596225"/>
              <a:gd name="connsiteY26" fmla="*/ 152531 h 1396485"/>
              <a:gd name="connsiteX27" fmla="*/ 1510928 w 1596225"/>
              <a:gd name="connsiteY27" fmla="*/ 108286 h 1396485"/>
              <a:gd name="connsiteX28" fmla="*/ 1422438 w 1596225"/>
              <a:gd name="connsiteY28" fmla="*/ 34544 h 1396485"/>
              <a:gd name="connsiteX29" fmla="*/ 1329422 w 1596225"/>
              <a:gd name="connsiteY29" fmla="*/ 288387 h 1396485"/>
              <a:gd name="connsiteX30" fmla="*/ 1083225 w 1596225"/>
              <a:gd name="connsiteY30" fmla="*/ 19796 h 1396485"/>
              <a:gd name="connsiteX31" fmla="*/ 939719 w 1596225"/>
              <a:gd name="connsiteY31" fmla="*/ 169608 h 1396485"/>
              <a:gd name="connsiteX32" fmla="*/ 803006 w 1596225"/>
              <a:gd name="connsiteY32" fmla="*/ 34544 h 1396485"/>
              <a:gd name="connsiteX33" fmla="*/ 714515 w 1596225"/>
              <a:gd name="connsiteY33" fmla="*/ 49292 h 139648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083225 w 1596225"/>
              <a:gd name="connsiteY30" fmla="*/ 2286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422258 w 1596225"/>
              <a:gd name="connsiteY29" fmla="*/ 177494 h 1378975"/>
              <a:gd name="connsiteX30" fmla="*/ 1329422 w 1596225"/>
              <a:gd name="connsiteY30" fmla="*/ 270877 h 1378975"/>
              <a:gd name="connsiteX31" fmla="*/ 1176020 w 1596225"/>
              <a:gd name="connsiteY31" fmla="*/ 256890 h 1378975"/>
              <a:gd name="connsiteX32" fmla="*/ 1078963 w 1596225"/>
              <a:gd name="connsiteY32" fmla="*/ 258179 h 1378975"/>
              <a:gd name="connsiteX33" fmla="*/ 939719 w 1596225"/>
              <a:gd name="connsiteY33" fmla="*/ 152098 h 1378975"/>
              <a:gd name="connsiteX34" fmla="*/ 803006 w 1596225"/>
              <a:gd name="connsiteY34" fmla="*/ 17034 h 1378975"/>
              <a:gd name="connsiteX35" fmla="*/ 714515 w 1596225"/>
              <a:gd name="connsiteY35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438 w 1596225"/>
              <a:gd name="connsiteY27" fmla="*/ 17034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055557 w 1596225"/>
              <a:gd name="connsiteY19" fmla="*/ 1311458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413861"/>
              <a:gd name="connsiteX1" fmla="*/ 626025 w 1596225"/>
              <a:gd name="connsiteY1" fmla="*/ 17034 h 1413861"/>
              <a:gd name="connsiteX2" fmla="*/ 537535 w 1596225"/>
              <a:gd name="connsiteY2" fmla="*/ 46531 h 1413861"/>
              <a:gd name="connsiteX3" fmla="*/ 508038 w 1596225"/>
              <a:gd name="connsiteY3" fmla="*/ 90776 h 1413861"/>
              <a:gd name="connsiteX4" fmla="*/ 463793 w 1596225"/>
              <a:gd name="connsiteY4" fmla="*/ 105524 h 1413861"/>
              <a:gd name="connsiteX5" fmla="*/ 554598 w 1596225"/>
              <a:gd name="connsiteY5" fmla="*/ 257914 h 1413861"/>
              <a:gd name="connsiteX6" fmla="*/ 535721 w 1596225"/>
              <a:gd name="connsiteY6" fmla="*/ 451382 h 1413861"/>
              <a:gd name="connsiteX7" fmla="*/ 504062 w 1596225"/>
              <a:gd name="connsiteY7" fmla="*/ 561317 h 1413861"/>
              <a:gd name="connsiteX8" fmla="*/ 411880 w 1596225"/>
              <a:gd name="connsiteY8" fmla="*/ 570996 h 1413861"/>
              <a:gd name="connsiteX9" fmla="*/ 333199 w 1596225"/>
              <a:gd name="connsiteY9" fmla="*/ 758318 h 1413861"/>
              <a:gd name="connsiteX10" fmla="*/ 255132 w 1596225"/>
              <a:gd name="connsiteY10" fmla="*/ 825398 h 1413861"/>
              <a:gd name="connsiteX11" fmla="*/ 58127 w 1596225"/>
              <a:gd name="connsiteY11" fmla="*/ 1138318 h 1413861"/>
              <a:gd name="connsiteX12" fmla="*/ 27048 w 1596225"/>
              <a:gd name="connsiteY12" fmla="*/ 1320438 h 1413861"/>
              <a:gd name="connsiteX13" fmla="*/ 220414 w 1596225"/>
              <a:gd name="connsiteY13" fmla="*/ 1375593 h 1413861"/>
              <a:gd name="connsiteX14" fmla="*/ 493290 w 1596225"/>
              <a:gd name="connsiteY14" fmla="*/ 1300144 h 1413861"/>
              <a:gd name="connsiteX15" fmla="*/ 537535 w 1596225"/>
              <a:gd name="connsiteY15" fmla="*/ 1329641 h 1413861"/>
              <a:gd name="connsiteX16" fmla="*/ 729264 w 1596225"/>
              <a:gd name="connsiteY16" fmla="*/ 1329641 h 1413861"/>
              <a:gd name="connsiteX17" fmla="*/ 965238 w 1596225"/>
              <a:gd name="connsiteY17" fmla="*/ 1344389 h 1413861"/>
              <a:gd name="connsiteX18" fmla="*/ 1142219 w 1596225"/>
              <a:gd name="connsiteY18" fmla="*/ 1314892 h 1413861"/>
              <a:gd name="connsiteX19" fmla="*/ 1144536 w 1596225"/>
              <a:gd name="connsiteY19" fmla="*/ 1413289 h 1413861"/>
              <a:gd name="connsiteX20" fmla="*/ 1055557 w 1596225"/>
              <a:gd name="connsiteY20" fmla="*/ 1311458 h 1413861"/>
              <a:gd name="connsiteX21" fmla="*/ 1182967 w 1596225"/>
              <a:gd name="connsiteY21" fmla="*/ 1201260 h 1413861"/>
              <a:gd name="connsiteX22" fmla="*/ 1255860 w 1596225"/>
              <a:gd name="connsiteY22" fmla="*/ 1123163 h 1413861"/>
              <a:gd name="connsiteX23" fmla="*/ 1390757 w 1596225"/>
              <a:gd name="connsiteY23" fmla="*/ 962305 h 1413861"/>
              <a:gd name="connsiteX24" fmla="*/ 1584670 w 1596225"/>
              <a:gd name="connsiteY24" fmla="*/ 695460 h 1413861"/>
              <a:gd name="connsiteX25" fmla="*/ 1569922 w 1596225"/>
              <a:gd name="connsiteY25" fmla="*/ 621718 h 1413861"/>
              <a:gd name="connsiteX26" fmla="*/ 1569922 w 1596225"/>
              <a:gd name="connsiteY26" fmla="*/ 297253 h 1413861"/>
              <a:gd name="connsiteX27" fmla="*/ 1555173 w 1596225"/>
              <a:gd name="connsiteY27" fmla="*/ 179266 h 1413861"/>
              <a:gd name="connsiteX28" fmla="*/ 1525677 w 1596225"/>
              <a:gd name="connsiteY28" fmla="*/ 135021 h 1413861"/>
              <a:gd name="connsiteX29" fmla="*/ 1422258 w 1596225"/>
              <a:gd name="connsiteY29" fmla="*/ 177494 h 1413861"/>
              <a:gd name="connsiteX30" fmla="*/ 1329422 w 1596225"/>
              <a:gd name="connsiteY30" fmla="*/ 270877 h 1413861"/>
              <a:gd name="connsiteX31" fmla="*/ 1176020 w 1596225"/>
              <a:gd name="connsiteY31" fmla="*/ 256890 h 1413861"/>
              <a:gd name="connsiteX32" fmla="*/ 1078963 w 1596225"/>
              <a:gd name="connsiteY32" fmla="*/ 258179 h 1413861"/>
              <a:gd name="connsiteX33" fmla="*/ 939719 w 1596225"/>
              <a:gd name="connsiteY33" fmla="*/ 152098 h 1413861"/>
              <a:gd name="connsiteX34" fmla="*/ 803006 w 1596225"/>
              <a:gd name="connsiteY34" fmla="*/ 17034 h 1413861"/>
              <a:gd name="connsiteX35" fmla="*/ 714515 w 1596225"/>
              <a:gd name="connsiteY35" fmla="*/ 31782 h 1413861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055557 w 1596225"/>
              <a:gd name="connsiteY19" fmla="*/ 1311458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76548 w 1596225"/>
              <a:gd name="connsiteY23" fmla="*/ 693494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76548 w 1596225"/>
              <a:gd name="connsiteY23" fmla="*/ 693494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614531"/>
              <a:gd name="connsiteY0" fmla="*/ 31782 h 1378975"/>
              <a:gd name="connsiteX1" fmla="*/ 626025 w 1614531"/>
              <a:gd name="connsiteY1" fmla="*/ 17034 h 1378975"/>
              <a:gd name="connsiteX2" fmla="*/ 537535 w 1614531"/>
              <a:gd name="connsiteY2" fmla="*/ 46531 h 1378975"/>
              <a:gd name="connsiteX3" fmla="*/ 508038 w 1614531"/>
              <a:gd name="connsiteY3" fmla="*/ 90776 h 1378975"/>
              <a:gd name="connsiteX4" fmla="*/ 510180 w 1614531"/>
              <a:gd name="connsiteY4" fmla="*/ 156431 h 1378975"/>
              <a:gd name="connsiteX5" fmla="*/ 554598 w 1614531"/>
              <a:gd name="connsiteY5" fmla="*/ 257914 h 1378975"/>
              <a:gd name="connsiteX6" fmla="*/ 535721 w 1614531"/>
              <a:gd name="connsiteY6" fmla="*/ 451382 h 1378975"/>
              <a:gd name="connsiteX7" fmla="*/ 504062 w 1614531"/>
              <a:gd name="connsiteY7" fmla="*/ 561317 h 1378975"/>
              <a:gd name="connsiteX8" fmla="*/ 411880 w 1614531"/>
              <a:gd name="connsiteY8" fmla="*/ 570996 h 1378975"/>
              <a:gd name="connsiteX9" fmla="*/ 333199 w 1614531"/>
              <a:gd name="connsiteY9" fmla="*/ 758318 h 1378975"/>
              <a:gd name="connsiteX10" fmla="*/ 255132 w 1614531"/>
              <a:gd name="connsiteY10" fmla="*/ 825398 h 1378975"/>
              <a:gd name="connsiteX11" fmla="*/ 58127 w 1614531"/>
              <a:gd name="connsiteY11" fmla="*/ 1138318 h 1378975"/>
              <a:gd name="connsiteX12" fmla="*/ 27048 w 1614531"/>
              <a:gd name="connsiteY12" fmla="*/ 1320438 h 1378975"/>
              <a:gd name="connsiteX13" fmla="*/ 220414 w 1614531"/>
              <a:gd name="connsiteY13" fmla="*/ 1375593 h 1378975"/>
              <a:gd name="connsiteX14" fmla="*/ 493290 w 1614531"/>
              <a:gd name="connsiteY14" fmla="*/ 1300144 h 1378975"/>
              <a:gd name="connsiteX15" fmla="*/ 537535 w 1614531"/>
              <a:gd name="connsiteY15" fmla="*/ 1329641 h 1378975"/>
              <a:gd name="connsiteX16" fmla="*/ 729264 w 1614531"/>
              <a:gd name="connsiteY16" fmla="*/ 1329641 h 1378975"/>
              <a:gd name="connsiteX17" fmla="*/ 965238 w 1614531"/>
              <a:gd name="connsiteY17" fmla="*/ 1344389 h 1378975"/>
              <a:gd name="connsiteX18" fmla="*/ 1055557 w 1614531"/>
              <a:gd name="connsiteY18" fmla="*/ 1311458 h 1378975"/>
              <a:gd name="connsiteX19" fmla="*/ 1182967 w 1614531"/>
              <a:gd name="connsiteY19" fmla="*/ 1201260 h 1378975"/>
              <a:gd name="connsiteX20" fmla="*/ 1255860 w 1614531"/>
              <a:gd name="connsiteY20" fmla="*/ 1123163 h 1378975"/>
              <a:gd name="connsiteX21" fmla="*/ 1390757 w 1614531"/>
              <a:gd name="connsiteY21" fmla="*/ 962305 h 1378975"/>
              <a:gd name="connsiteX22" fmla="*/ 1584670 w 1614531"/>
              <a:gd name="connsiteY22" fmla="*/ 695460 h 1378975"/>
              <a:gd name="connsiteX23" fmla="*/ 1569922 w 1614531"/>
              <a:gd name="connsiteY23" fmla="*/ 621718 h 1378975"/>
              <a:gd name="connsiteX24" fmla="*/ 1569922 w 1614531"/>
              <a:gd name="connsiteY24" fmla="*/ 297253 h 1378975"/>
              <a:gd name="connsiteX25" fmla="*/ 1555173 w 1614531"/>
              <a:gd name="connsiteY25" fmla="*/ 179266 h 1378975"/>
              <a:gd name="connsiteX26" fmla="*/ 1525677 w 1614531"/>
              <a:gd name="connsiteY26" fmla="*/ 135021 h 1378975"/>
              <a:gd name="connsiteX27" fmla="*/ 1422258 w 1614531"/>
              <a:gd name="connsiteY27" fmla="*/ 177494 h 1378975"/>
              <a:gd name="connsiteX28" fmla="*/ 1329422 w 1614531"/>
              <a:gd name="connsiteY28" fmla="*/ 270877 h 1378975"/>
              <a:gd name="connsiteX29" fmla="*/ 1176020 w 1614531"/>
              <a:gd name="connsiteY29" fmla="*/ 256890 h 1378975"/>
              <a:gd name="connsiteX30" fmla="*/ 1078963 w 1614531"/>
              <a:gd name="connsiteY30" fmla="*/ 258179 h 1378975"/>
              <a:gd name="connsiteX31" fmla="*/ 939719 w 1614531"/>
              <a:gd name="connsiteY31" fmla="*/ 152098 h 1378975"/>
              <a:gd name="connsiteX32" fmla="*/ 803006 w 1614531"/>
              <a:gd name="connsiteY32" fmla="*/ 17034 h 1378975"/>
              <a:gd name="connsiteX33" fmla="*/ 714515 w 1614531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491834 w 1596225"/>
              <a:gd name="connsiteY22" fmla="*/ 797292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59597 w 1641307"/>
              <a:gd name="connsiteY0" fmla="*/ 31782 h 1378975"/>
              <a:gd name="connsiteX1" fmla="*/ 671107 w 1641307"/>
              <a:gd name="connsiteY1" fmla="*/ 17034 h 1378975"/>
              <a:gd name="connsiteX2" fmla="*/ 582617 w 1641307"/>
              <a:gd name="connsiteY2" fmla="*/ 46531 h 1378975"/>
              <a:gd name="connsiteX3" fmla="*/ 553120 w 1641307"/>
              <a:gd name="connsiteY3" fmla="*/ 90776 h 1378975"/>
              <a:gd name="connsiteX4" fmla="*/ 555262 w 1641307"/>
              <a:gd name="connsiteY4" fmla="*/ 156431 h 1378975"/>
              <a:gd name="connsiteX5" fmla="*/ 599680 w 1641307"/>
              <a:gd name="connsiteY5" fmla="*/ 257914 h 1378975"/>
              <a:gd name="connsiteX6" fmla="*/ 580803 w 1641307"/>
              <a:gd name="connsiteY6" fmla="*/ 451382 h 1378975"/>
              <a:gd name="connsiteX7" fmla="*/ 549144 w 1641307"/>
              <a:gd name="connsiteY7" fmla="*/ 561317 h 1378975"/>
              <a:gd name="connsiteX8" fmla="*/ 456962 w 1641307"/>
              <a:gd name="connsiteY8" fmla="*/ 570996 h 1378975"/>
              <a:gd name="connsiteX9" fmla="*/ 378281 w 1641307"/>
              <a:gd name="connsiteY9" fmla="*/ 758318 h 1378975"/>
              <a:gd name="connsiteX10" fmla="*/ 300214 w 1641307"/>
              <a:gd name="connsiteY10" fmla="*/ 825398 h 1378975"/>
              <a:gd name="connsiteX11" fmla="*/ 103209 w 1641307"/>
              <a:gd name="connsiteY11" fmla="*/ 1138318 h 1378975"/>
              <a:gd name="connsiteX12" fmla="*/ 5180 w 1641307"/>
              <a:gd name="connsiteY12" fmla="*/ 1137920 h 1378975"/>
              <a:gd name="connsiteX13" fmla="*/ 72130 w 1641307"/>
              <a:gd name="connsiteY13" fmla="*/ 1320438 h 1378975"/>
              <a:gd name="connsiteX14" fmla="*/ 265496 w 1641307"/>
              <a:gd name="connsiteY14" fmla="*/ 1375593 h 1378975"/>
              <a:gd name="connsiteX15" fmla="*/ 538372 w 1641307"/>
              <a:gd name="connsiteY15" fmla="*/ 1300144 h 1378975"/>
              <a:gd name="connsiteX16" fmla="*/ 582617 w 1641307"/>
              <a:gd name="connsiteY16" fmla="*/ 1329641 h 1378975"/>
              <a:gd name="connsiteX17" fmla="*/ 774346 w 1641307"/>
              <a:gd name="connsiteY17" fmla="*/ 1329641 h 1378975"/>
              <a:gd name="connsiteX18" fmla="*/ 1010320 w 1641307"/>
              <a:gd name="connsiteY18" fmla="*/ 1344389 h 1378975"/>
              <a:gd name="connsiteX19" fmla="*/ 1100639 w 1641307"/>
              <a:gd name="connsiteY19" fmla="*/ 1311458 h 1378975"/>
              <a:gd name="connsiteX20" fmla="*/ 1228049 w 1641307"/>
              <a:gd name="connsiteY20" fmla="*/ 1201260 h 1378975"/>
              <a:gd name="connsiteX21" fmla="*/ 1300942 w 1641307"/>
              <a:gd name="connsiteY21" fmla="*/ 1123163 h 1378975"/>
              <a:gd name="connsiteX22" fmla="*/ 1435839 w 1641307"/>
              <a:gd name="connsiteY22" fmla="*/ 962305 h 1378975"/>
              <a:gd name="connsiteX23" fmla="*/ 1536916 w 1641307"/>
              <a:gd name="connsiteY23" fmla="*/ 797292 h 1378975"/>
              <a:gd name="connsiteX24" fmla="*/ 1615004 w 1641307"/>
              <a:gd name="connsiteY24" fmla="*/ 621718 h 1378975"/>
              <a:gd name="connsiteX25" fmla="*/ 1615004 w 1641307"/>
              <a:gd name="connsiteY25" fmla="*/ 297253 h 1378975"/>
              <a:gd name="connsiteX26" fmla="*/ 1600255 w 1641307"/>
              <a:gd name="connsiteY26" fmla="*/ 179266 h 1378975"/>
              <a:gd name="connsiteX27" fmla="*/ 1570759 w 1641307"/>
              <a:gd name="connsiteY27" fmla="*/ 135021 h 1378975"/>
              <a:gd name="connsiteX28" fmla="*/ 1467340 w 1641307"/>
              <a:gd name="connsiteY28" fmla="*/ 177494 h 1378975"/>
              <a:gd name="connsiteX29" fmla="*/ 1374504 w 1641307"/>
              <a:gd name="connsiteY29" fmla="*/ 270877 h 1378975"/>
              <a:gd name="connsiteX30" fmla="*/ 1221102 w 1641307"/>
              <a:gd name="connsiteY30" fmla="*/ 256890 h 1378975"/>
              <a:gd name="connsiteX31" fmla="*/ 1124045 w 1641307"/>
              <a:gd name="connsiteY31" fmla="*/ 258179 h 1378975"/>
              <a:gd name="connsiteX32" fmla="*/ 984801 w 1641307"/>
              <a:gd name="connsiteY32" fmla="*/ 152098 h 1378975"/>
              <a:gd name="connsiteX33" fmla="*/ 848088 w 1641307"/>
              <a:gd name="connsiteY33" fmla="*/ 17034 h 1378975"/>
              <a:gd name="connsiteX34" fmla="*/ 759597 w 1641307"/>
              <a:gd name="connsiteY34" fmla="*/ 31782 h 1378975"/>
              <a:gd name="connsiteX0" fmla="*/ 875739 w 1757449"/>
              <a:gd name="connsiteY0" fmla="*/ 31782 h 1378975"/>
              <a:gd name="connsiteX1" fmla="*/ 787249 w 1757449"/>
              <a:gd name="connsiteY1" fmla="*/ 17034 h 1378975"/>
              <a:gd name="connsiteX2" fmla="*/ 698759 w 1757449"/>
              <a:gd name="connsiteY2" fmla="*/ 46531 h 1378975"/>
              <a:gd name="connsiteX3" fmla="*/ 669262 w 1757449"/>
              <a:gd name="connsiteY3" fmla="*/ 90776 h 1378975"/>
              <a:gd name="connsiteX4" fmla="*/ 671404 w 1757449"/>
              <a:gd name="connsiteY4" fmla="*/ 156431 h 1378975"/>
              <a:gd name="connsiteX5" fmla="*/ 715822 w 1757449"/>
              <a:gd name="connsiteY5" fmla="*/ 257914 h 1378975"/>
              <a:gd name="connsiteX6" fmla="*/ 696945 w 1757449"/>
              <a:gd name="connsiteY6" fmla="*/ 451382 h 1378975"/>
              <a:gd name="connsiteX7" fmla="*/ 665286 w 1757449"/>
              <a:gd name="connsiteY7" fmla="*/ 561317 h 1378975"/>
              <a:gd name="connsiteX8" fmla="*/ 573104 w 1757449"/>
              <a:gd name="connsiteY8" fmla="*/ 570996 h 1378975"/>
              <a:gd name="connsiteX9" fmla="*/ 494423 w 1757449"/>
              <a:gd name="connsiteY9" fmla="*/ 758318 h 1378975"/>
              <a:gd name="connsiteX10" fmla="*/ 416356 w 1757449"/>
              <a:gd name="connsiteY10" fmla="*/ 825398 h 1378975"/>
              <a:gd name="connsiteX11" fmla="*/ 33699 w 1757449"/>
              <a:gd name="connsiteY11" fmla="*/ 1138318 h 1378975"/>
              <a:gd name="connsiteX12" fmla="*/ 121322 w 1757449"/>
              <a:gd name="connsiteY12" fmla="*/ 1137920 h 1378975"/>
              <a:gd name="connsiteX13" fmla="*/ 188272 w 1757449"/>
              <a:gd name="connsiteY13" fmla="*/ 1320438 h 1378975"/>
              <a:gd name="connsiteX14" fmla="*/ 381638 w 1757449"/>
              <a:gd name="connsiteY14" fmla="*/ 1375593 h 1378975"/>
              <a:gd name="connsiteX15" fmla="*/ 654514 w 1757449"/>
              <a:gd name="connsiteY15" fmla="*/ 1300144 h 1378975"/>
              <a:gd name="connsiteX16" fmla="*/ 698759 w 1757449"/>
              <a:gd name="connsiteY16" fmla="*/ 1329641 h 1378975"/>
              <a:gd name="connsiteX17" fmla="*/ 890488 w 1757449"/>
              <a:gd name="connsiteY17" fmla="*/ 1329641 h 1378975"/>
              <a:gd name="connsiteX18" fmla="*/ 1126462 w 1757449"/>
              <a:gd name="connsiteY18" fmla="*/ 1344389 h 1378975"/>
              <a:gd name="connsiteX19" fmla="*/ 1216781 w 1757449"/>
              <a:gd name="connsiteY19" fmla="*/ 1311458 h 1378975"/>
              <a:gd name="connsiteX20" fmla="*/ 1344191 w 1757449"/>
              <a:gd name="connsiteY20" fmla="*/ 1201260 h 1378975"/>
              <a:gd name="connsiteX21" fmla="*/ 1417084 w 1757449"/>
              <a:gd name="connsiteY21" fmla="*/ 1123163 h 1378975"/>
              <a:gd name="connsiteX22" fmla="*/ 1551981 w 1757449"/>
              <a:gd name="connsiteY22" fmla="*/ 962305 h 1378975"/>
              <a:gd name="connsiteX23" fmla="*/ 1653058 w 1757449"/>
              <a:gd name="connsiteY23" fmla="*/ 797292 h 1378975"/>
              <a:gd name="connsiteX24" fmla="*/ 1731146 w 1757449"/>
              <a:gd name="connsiteY24" fmla="*/ 621718 h 1378975"/>
              <a:gd name="connsiteX25" fmla="*/ 1731146 w 1757449"/>
              <a:gd name="connsiteY25" fmla="*/ 297253 h 1378975"/>
              <a:gd name="connsiteX26" fmla="*/ 1716397 w 1757449"/>
              <a:gd name="connsiteY26" fmla="*/ 179266 h 1378975"/>
              <a:gd name="connsiteX27" fmla="*/ 1686901 w 1757449"/>
              <a:gd name="connsiteY27" fmla="*/ 135021 h 1378975"/>
              <a:gd name="connsiteX28" fmla="*/ 1583482 w 1757449"/>
              <a:gd name="connsiteY28" fmla="*/ 177494 h 1378975"/>
              <a:gd name="connsiteX29" fmla="*/ 1490646 w 1757449"/>
              <a:gd name="connsiteY29" fmla="*/ 270877 h 1378975"/>
              <a:gd name="connsiteX30" fmla="*/ 1337244 w 1757449"/>
              <a:gd name="connsiteY30" fmla="*/ 256890 h 1378975"/>
              <a:gd name="connsiteX31" fmla="*/ 1240187 w 1757449"/>
              <a:gd name="connsiteY31" fmla="*/ 258179 h 1378975"/>
              <a:gd name="connsiteX32" fmla="*/ 1100943 w 1757449"/>
              <a:gd name="connsiteY32" fmla="*/ 152098 h 1378975"/>
              <a:gd name="connsiteX33" fmla="*/ 964230 w 1757449"/>
              <a:gd name="connsiteY33" fmla="*/ 17034 h 1378975"/>
              <a:gd name="connsiteX34" fmla="*/ 875739 w 1757449"/>
              <a:gd name="connsiteY34" fmla="*/ 31782 h 1378975"/>
              <a:gd name="connsiteX0" fmla="*/ 904556 w 1786266"/>
              <a:gd name="connsiteY0" fmla="*/ 31782 h 1378975"/>
              <a:gd name="connsiteX1" fmla="*/ 816066 w 1786266"/>
              <a:gd name="connsiteY1" fmla="*/ 17034 h 1378975"/>
              <a:gd name="connsiteX2" fmla="*/ 727576 w 1786266"/>
              <a:gd name="connsiteY2" fmla="*/ 46531 h 1378975"/>
              <a:gd name="connsiteX3" fmla="*/ 698079 w 1786266"/>
              <a:gd name="connsiteY3" fmla="*/ 90776 h 1378975"/>
              <a:gd name="connsiteX4" fmla="*/ 700221 w 1786266"/>
              <a:gd name="connsiteY4" fmla="*/ 156431 h 1378975"/>
              <a:gd name="connsiteX5" fmla="*/ 744639 w 1786266"/>
              <a:gd name="connsiteY5" fmla="*/ 257914 h 1378975"/>
              <a:gd name="connsiteX6" fmla="*/ 725762 w 1786266"/>
              <a:gd name="connsiteY6" fmla="*/ 451382 h 1378975"/>
              <a:gd name="connsiteX7" fmla="*/ 694103 w 1786266"/>
              <a:gd name="connsiteY7" fmla="*/ 561317 h 1378975"/>
              <a:gd name="connsiteX8" fmla="*/ 601921 w 1786266"/>
              <a:gd name="connsiteY8" fmla="*/ 570996 h 1378975"/>
              <a:gd name="connsiteX9" fmla="*/ 523240 w 1786266"/>
              <a:gd name="connsiteY9" fmla="*/ 758318 h 1378975"/>
              <a:gd name="connsiteX10" fmla="*/ 445173 w 1786266"/>
              <a:gd name="connsiteY10" fmla="*/ 825398 h 1378975"/>
              <a:gd name="connsiteX11" fmla="*/ 62516 w 1786266"/>
              <a:gd name="connsiteY11" fmla="*/ 1138318 h 1378975"/>
              <a:gd name="connsiteX12" fmla="*/ 150139 w 1786266"/>
              <a:gd name="connsiteY12" fmla="*/ 1137920 h 1378975"/>
              <a:gd name="connsiteX13" fmla="*/ 11158 w 1786266"/>
              <a:gd name="connsiteY13" fmla="*/ 1341600 h 1378975"/>
              <a:gd name="connsiteX14" fmla="*/ 217089 w 1786266"/>
              <a:gd name="connsiteY14" fmla="*/ 1320438 h 1378975"/>
              <a:gd name="connsiteX15" fmla="*/ 410455 w 1786266"/>
              <a:gd name="connsiteY15" fmla="*/ 1375593 h 1378975"/>
              <a:gd name="connsiteX16" fmla="*/ 683331 w 1786266"/>
              <a:gd name="connsiteY16" fmla="*/ 1300144 h 1378975"/>
              <a:gd name="connsiteX17" fmla="*/ 727576 w 1786266"/>
              <a:gd name="connsiteY17" fmla="*/ 1329641 h 1378975"/>
              <a:gd name="connsiteX18" fmla="*/ 919305 w 1786266"/>
              <a:gd name="connsiteY18" fmla="*/ 1329641 h 1378975"/>
              <a:gd name="connsiteX19" fmla="*/ 1155279 w 1786266"/>
              <a:gd name="connsiteY19" fmla="*/ 1344389 h 1378975"/>
              <a:gd name="connsiteX20" fmla="*/ 1245598 w 1786266"/>
              <a:gd name="connsiteY20" fmla="*/ 1311458 h 1378975"/>
              <a:gd name="connsiteX21" fmla="*/ 1373008 w 1786266"/>
              <a:gd name="connsiteY21" fmla="*/ 1201260 h 1378975"/>
              <a:gd name="connsiteX22" fmla="*/ 1445901 w 1786266"/>
              <a:gd name="connsiteY22" fmla="*/ 1123163 h 1378975"/>
              <a:gd name="connsiteX23" fmla="*/ 1580798 w 1786266"/>
              <a:gd name="connsiteY23" fmla="*/ 962305 h 1378975"/>
              <a:gd name="connsiteX24" fmla="*/ 1681875 w 1786266"/>
              <a:gd name="connsiteY24" fmla="*/ 797292 h 1378975"/>
              <a:gd name="connsiteX25" fmla="*/ 1759963 w 1786266"/>
              <a:gd name="connsiteY25" fmla="*/ 621718 h 1378975"/>
              <a:gd name="connsiteX26" fmla="*/ 1759963 w 1786266"/>
              <a:gd name="connsiteY26" fmla="*/ 297253 h 1378975"/>
              <a:gd name="connsiteX27" fmla="*/ 1745214 w 1786266"/>
              <a:gd name="connsiteY27" fmla="*/ 179266 h 1378975"/>
              <a:gd name="connsiteX28" fmla="*/ 1715718 w 1786266"/>
              <a:gd name="connsiteY28" fmla="*/ 135021 h 1378975"/>
              <a:gd name="connsiteX29" fmla="*/ 1612299 w 1786266"/>
              <a:gd name="connsiteY29" fmla="*/ 177494 h 1378975"/>
              <a:gd name="connsiteX30" fmla="*/ 1519463 w 1786266"/>
              <a:gd name="connsiteY30" fmla="*/ 270877 h 1378975"/>
              <a:gd name="connsiteX31" fmla="*/ 1366061 w 1786266"/>
              <a:gd name="connsiteY31" fmla="*/ 256890 h 1378975"/>
              <a:gd name="connsiteX32" fmla="*/ 1269004 w 1786266"/>
              <a:gd name="connsiteY32" fmla="*/ 258179 h 1378975"/>
              <a:gd name="connsiteX33" fmla="*/ 1129760 w 1786266"/>
              <a:gd name="connsiteY33" fmla="*/ 152098 h 1378975"/>
              <a:gd name="connsiteX34" fmla="*/ 993047 w 1786266"/>
              <a:gd name="connsiteY34" fmla="*/ 17034 h 1378975"/>
              <a:gd name="connsiteX35" fmla="*/ 904556 w 1786266"/>
              <a:gd name="connsiteY35" fmla="*/ 31782 h 1378975"/>
              <a:gd name="connsiteX0" fmla="*/ 927764 w 1809474"/>
              <a:gd name="connsiteY0" fmla="*/ 31782 h 1378975"/>
              <a:gd name="connsiteX1" fmla="*/ 839274 w 1809474"/>
              <a:gd name="connsiteY1" fmla="*/ 17034 h 1378975"/>
              <a:gd name="connsiteX2" fmla="*/ 750784 w 1809474"/>
              <a:gd name="connsiteY2" fmla="*/ 46531 h 1378975"/>
              <a:gd name="connsiteX3" fmla="*/ 721287 w 1809474"/>
              <a:gd name="connsiteY3" fmla="*/ 90776 h 1378975"/>
              <a:gd name="connsiteX4" fmla="*/ 723429 w 1809474"/>
              <a:gd name="connsiteY4" fmla="*/ 156431 h 1378975"/>
              <a:gd name="connsiteX5" fmla="*/ 767847 w 1809474"/>
              <a:gd name="connsiteY5" fmla="*/ 257914 h 1378975"/>
              <a:gd name="connsiteX6" fmla="*/ 748970 w 1809474"/>
              <a:gd name="connsiteY6" fmla="*/ 451382 h 1378975"/>
              <a:gd name="connsiteX7" fmla="*/ 717311 w 1809474"/>
              <a:gd name="connsiteY7" fmla="*/ 561317 h 1378975"/>
              <a:gd name="connsiteX8" fmla="*/ 625129 w 1809474"/>
              <a:gd name="connsiteY8" fmla="*/ 570996 h 1378975"/>
              <a:gd name="connsiteX9" fmla="*/ 546448 w 1809474"/>
              <a:gd name="connsiteY9" fmla="*/ 758318 h 1378975"/>
              <a:gd name="connsiteX10" fmla="*/ 468381 w 1809474"/>
              <a:gd name="connsiteY10" fmla="*/ 825398 h 1378975"/>
              <a:gd name="connsiteX11" fmla="*/ 85724 w 1809474"/>
              <a:gd name="connsiteY11" fmla="*/ 1138318 h 1378975"/>
              <a:gd name="connsiteX12" fmla="*/ 34103 w 1809474"/>
              <a:gd name="connsiteY12" fmla="*/ 1239751 h 1378975"/>
              <a:gd name="connsiteX13" fmla="*/ 34366 w 1809474"/>
              <a:gd name="connsiteY13" fmla="*/ 1341600 h 1378975"/>
              <a:gd name="connsiteX14" fmla="*/ 240297 w 1809474"/>
              <a:gd name="connsiteY14" fmla="*/ 1320438 h 1378975"/>
              <a:gd name="connsiteX15" fmla="*/ 433663 w 1809474"/>
              <a:gd name="connsiteY15" fmla="*/ 1375593 h 1378975"/>
              <a:gd name="connsiteX16" fmla="*/ 706539 w 1809474"/>
              <a:gd name="connsiteY16" fmla="*/ 1300144 h 1378975"/>
              <a:gd name="connsiteX17" fmla="*/ 750784 w 1809474"/>
              <a:gd name="connsiteY17" fmla="*/ 1329641 h 1378975"/>
              <a:gd name="connsiteX18" fmla="*/ 942513 w 1809474"/>
              <a:gd name="connsiteY18" fmla="*/ 1329641 h 1378975"/>
              <a:gd name="connsiteX19" fmla="*/ 1178487 w 1809474"/>
              <a:gd name="connsiteY19" fmla="*/ 1344389 h 1378975"/>
              <a:gd name="connsiteX20" fmla="*/ 1268806 w 1809474"/>
              <a:gd name="connsiteY20" fmla="*/ 1311458 h 1378975"/>
              <a:gd name="connsiteX21" fmla="*/ 1396216 w 1809474"/>
              <a:gd name="connsiteY21" fmla="*/ 1201260 h 1378975"/>
              <a:gd name="connsiteX22" fmla="*/ 1469109 w 1809474"/>
              <a:gd name="connsiteY22" fmla="*/ 1123163 h 1378975"/>
              <a:gd name="connsiteX23" fmla="*/ 1604006 w 1809474"/>
              <a:gd name="connsiteY23" fmla="*/ 962305 h 1378975"/>
              <a:gd name="connsiteX24" fmla="*/ 1705083 w 1809474"/>
              <a:gd name="connsiteY24" fmla="*/ 797292 h 1378975"/>
              <a:gd name="connsiteX25" fmla="*/ 1783171 w 1809474"/>
              <a:gd name="connsiteY25" fmla="*/ 621718 h 1378975"/>
              <a:gd name="connsiteX26" fmla="*/ 1783171 w 1809474"/>
              <a:gd name="connsiteY26" fmla="*/ 297253 h 1378975"/>
              <a:gd name="connsiteX27" fmla="*/ 1768422 w 1809474"/>
              <a:gd name="connsiteY27" fmla="*/ 179266 h 1378975"/>
              <a:gd name="connsiteX28" fmla="*/ 1738926 w 1809474"/>
              <a:gd name="connsiteY28" fmla="*/ 135021 h 1378975"/>
              <a:gd name="connsiteX29" fmla="*/ 1635507 w 1809474"/>
              <a:gd name="connsiteY29" fmla="*/ 177494 h 1378975"/>
              <a:gd name="connsiteX30" fmla="*/ 1542671 w 1809474"/>
              <a:gd name="connsiteY30" fmla="*/ 270877 h 1378975"/>
              <a:gd name="connsiteX31" fmla="*/ 1389269 w 1809474"/>
              <a:gd name="connsiteY31" fmla="*/ 256890 h 1378975"/>
              <a:gd name="connsiteX32" fmla="*/ 1292212 w 1809474"/>
              <a:gd name="connsiteY32" fmla="*/ 258179 h 1378975"/>
              <a:gd name="connsiteX33" fmla="*/ 1152968 w 1809474"/>
              <a:gd name="connsiteY33" fmla="*/ 152098 h 1378975"/>
              <a:gd name="connsiteX34" fmla="*/ 1016255 w 1809474"/>
              <a:gd name="connsiteY34" fmla="*/ 17034 h 1378975"/>
              <a:gd name="connsiteX35" fmla="*/ 927764 w 1809474"/>
              <a:gd name="connsiteY35" fmla="*/ 31782 h 1378975"/>
              <a:gd name="connsiteX0" fmla="*/ 927764 w 1809474"/>
              <a:gd name="connsiteY0" fmla="*/ 31782 h 1426714"/>
              <a:gd name="connsiteX1" fmla="*/ 839274 w 1809474"/>
              <a:gd name="connsiteY1" fmla="*/ 17034 h 1426714"/>
              <a:gd name="connsiteX2" fmla="*/ 750784 w 1809474"/>
              <a:gd name="connsiteY2" fmla="*/ 46531 h 1426714"/>
              <a:gd name="connsiteX3" fmla="*/ 721287 w 1809474"/>
              <a:gd name="connsiteY3" fmla="*/ 90776 h 1426714"/>
              <a:gd name="connsiteX4" fmla="*/ 723429 w 1809474"/>
              <a:gd name="connsiteY4" fmla="*/ 156431 h 1426714"/>
              <a:gd name="connsiteX5" fmla="*/ 767847 w 1809474"/>
              <a:gd name="connsiteY5" fmla="*/ 257914 h 1426714"/>
              <a:gd name="connsiteX6" fmla="*/ 748970 w 1809474"/>
              <a:gd name="connsiteY6" fmla="*/ 451382 h 1426714"/>
              <a:gd name="connsiteX7" fmla="*/ 717311 w 1809474"/>
              <a:gd name="connsiteY7" fmla="*/ 561317 h 1426714"/>
              <a:gd name="connsiteX8" fmla="*/ 625129 w 1809474"/>
              <a:gd name="connsiteY8" fmla="*/ 570996 h 1426714"/>
              <a:gd name="connsiteX9" fmla="*/ 546448 w 1809474"/>
              <a:gd name="connsiteY9" fmla="*/ 758318 h 1426714"/>
              <a:gd name="connsiteX10" fmla="*/ 468381 w 1809474"/>
              <a:gd name="connsiteY10" fmla="*/ 825398 h 1426714"/>
              <a:gd name="connsiteX11" fmla="*/ 85724 w 1809474"/>
              <a:gd name="connsiteY11" fmla="*/ 1138318 h 1426714"/>
              <a:gd name="connsiteX12" fmla="*/ 34103 w 1809474"/>
              <a:gd name="connsiteY12" fmla="*/ 1239751 h 1426714"/>
              <a:gd name="connsiteX13" fmla="*/ 34366 w 1809474"/>
              <a:gd name="connsiteY13" fmla="*/ 1341600 h 1426714"/>
              <a:gd name="connsiteX14" fmla="*/ 240297 w 1809474"/>
              <a:gd name="connsiteY14" fmla="*/ 1320438 h 1426714"/>
              <a:gd name="connsiteX15" fmla="*/ 246898 w 1809474"/>
              <a:gd name="connsiteY15" fmla="*/ 1417522 h 1426714"/>
              <a:gd name="connsiteX16" fmla="*/ 433663 w 1809474"/>
              <a:gd name="connsiteY16" fmla="*/ 1375593 h 1426714"/>
              <a:gd name="connsiteX17" fmla="*/ 706539 w 1809474"/>
              <a:gd name="connsiteY17" fmla="*/ 1300144 h 1426714"/>
              <a:gd name="connsiteX18" fmla="*/ 750784 w 1809474"/>
              <a:gd name="connsiteY18" fmla="*/ 1329641 h 1426714"/>
              <a:gd name="connsiteX19" fmla="*/ 942513 w 1809474"/>
              <a:gd name="connsiteY19" fmla="*/ 1329641 h 1426714"/>
              <a:gd name="connsiteX20" fmla="*/ 1178487 w 1809474"/>
              <a:gd name="connsiteY20" fmla="*/ 1344389 h 1426714"/>
              <a:gd name="connsiteX21" fmla="*/ 1268806 w 1809474"/>
              <a:gd name="connsiteY21" fmla="*/ 1311458 h 1426714"/>
              <a:gd name="connsiteX22" fmla="*/ 1396216 w 1809474"/>
              <a:gd name="connsiteY22" fmla="*/ 1201260 h 1426714"/>
              <a:gd name="connsiteX23" fmla="*/ 1469109 w 1809474"/>
              <a:gd name="connsiteY23" fmla="*/ 1123163 h 1426714"/>
              <a:gd name="connsiteX24" fmla="*/ 1604006 w 1809474"/>
              <a:gd name="connsiteY24" fmla="*/ 962305 h 1426714"/>
              <a:gd name="connsiteX25" fmla="*/ 1705083 w 1809474"/>
              <a:gd name="connsiteY25" fmla="*/ 797292 h 1426714"/>
              <a:gd name="connsiteX26" fmla="*/ 1783171 w 1809474"/>
              <a:gd name="connsiteY26" fmla="*/ 621718 h 1426714"/>
              <a:gd name="connsiteX27" fmla="*/ 1783171 w 1809474"/>
              <a:gd name="connsiteY27" fmla="*/ 297253 h 1426714"/>
              <a:gd name="connsiteX28" fmla="*/ 1768422 w 1809474"/>
              <a:gd name="connsiteY28" fmla="*/ 179266 h 1426714"/>
              <a:gd name="connsiteX29" fmla="*/ 1738926 w 1809474"/>
              <a:gd name="connsiteY29" fmla="*/ 135021 h 1426714"/>
              <a:gd name="connsiteX30" fmla="*/ 1635507 w 1809474"/>
              <a:gd name="connsiteY30" fmla="*/ 177494 h 1426714"/>
              <a:gd name="connsiteX31" fmla="*/ 1542671 w 1809474"/>
              <a:gd name="connsiteY31" fmla="*/ 270877 h 1426714"/>
              <a:gd name="connsiteX32" fmla="*/ 1389269 w 1809474"/>
              <a:gd name="connsiteY32" fmla="*/ 256890 h 1426714"/>
              <a:gd name="connsiteX33" fmla="*/ 1292212 w 1809474"/>
              <a:gd name="connsiteY33" fmla="*/ 258179 h 1426714"/>
              <a:gd name="connsiteX34" fmla="*/ 1152968 w 1809474"/>
              <a:gd name="connsiteY34" fmla="*/ 152098 h 1426714"/>
              <a:gd name="connsiteX35" fmla="*/ 1016255 w 1809474"/>
              <a:gd name="connsiteY35" fmla="*/ 17034 h 1426714"/>
              <a:gd name="connsiteX36" fmla="*/ 927764 w 1809474"/>
              <a:gd name="connsiteY36" fmla="*/ 31782 h 1426714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2348 w 1801133"/>
              <a:gd name="connsiteY10" fmla="*/ 927229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1087745 w 1969455"/>
              <a:gd name="connsiteY0" fmla="*/ 31782 h 1418230"/>
              <a:gd name="connsiteX1" fmla="*/ 999255 w 1969455"/>
              <a:gd name="connsiteY1" fmla="*/ 17034 h 1418230"/>
              <a:gd name="connsiteX2" fmla="*/ 910765 w 1969455"/>
              <a:gd name="connsiteY2" fmla="*/ 46531 h 1418230"/>
              <a:gd name="connsiteX3" fmla="*/ 881268 w 1969455"/>
              <a:gd name="connsiteY3" fmla="*/ 90776 h 1418230"/>
              <a:gd name="connsiteX4" fmla="*/ 883410 w 1969455"/>
              <a:gd name="connsiteY4" fmla="*/ 156431 h 1418230"/>
              <a:gd name="connsiteX5" fmla="*/ 927828 w 1969455"/>
              <a:gd name="connsiteY5" fmla="*/ 257914 h 1418230"/>
              <a:gd name="connsiteX6" fmla="*/ 908951 w 1969455"/>
              <a:gd name="connsiteY6" fmla="*/ 451382 h 1418230"/>
              <a:gd name="connsiteX7" fmla="*/ 877292 w 1969455"/>
              <a:gd name="connsiteY7" fmla="*/ 561317 h 1418230"/>
              <a:gd name="connsiteX8" fmla="*/ 785110 w 1969455"/>
              <a:gd name="connsiteY8" fmla="*/ 570996 h 1418230"/>
              <a:gd name="connsiteX9" fmla="*/ 706429 w 1969455"/>
              <a:gd name="connsiteY9" fmla="*/ 758318 h 1418230"/>
              <a:gd name="connsiteX10" fmla="*/ 210670 w 1969455"/>
              <a:gd name="connsiteY10" fmla="*/ 927229 h 1418230"/>
              <a:gd name="connsiteX11" fmla="*/ 245705 w 1969455"/>
              <a:gd name="connsiteY11" fmla="*/ 1138318 h 1418230"/>
              <a:gd name="connsiteX12" fmla="*/ 8603 w 1969455"/>
              <a:gd name="connsiteY12" fmla="*/ 1133941 h 1418230"/>
              <a:gd name="connsiteX13" fmla="*/ 194084 w 1969455"/>
              <a:gd name="connsiteY13" fmla="*/ 1239751 h 1418230"/>
              <a:gd name="connsiteX14" fmla="*/ 194347 w 1969455"/>
              <a:gd name="connsiteY14" fmla="*/ 1341600 h 1418230"/>
              <a:gd name="connsiteX15" fmla="*/ 307441 w 1969455"/>
              <a:gd name="connsiteY15" fmla="*/ 1371345 h 1418230"/>
              <a:gd name="connsiteX16" fmla="*/ 406879 w 1969455"/>
              <a:gd name="connsiteY16" fmla="*/ 1417522 h 1418230"/>
              <a:gd name="connsiteX17" fmla="*/ 593644 w 1969455"/>
              <a:gd name="connsiteY17" fmla="*/ 1375593 h 1418230"/>
              <a:gd name="connsiteX18" fmla="*/ 866520 w 1969455"/>
              <a:gd name="connsiteY18" fmla="*/ 1300144 h 1418230"/>
              <a:gd name="connsiteX19" fmla="*/ 910765 w 1969455"/>
              <a:gd name="connsiteY19" fmla="*/ 1329641 h 1418230"/>
              <a:gd name="connsiteX20" fmla="*/ 1102494 w 1969455"/>
              <a:gd name="connsiteY20" fmla="*/ 1329641 h 1418230"/>
              <a:gd name="connsiteX21" fmla="*/ 1338468 w 1969455"/>
              <a:gd name="connsiteY21" fmla="*/ 1344389 h 1418230"/>
              <a:gd name="connsiteX22" fmla="*/ 1428787 w 1969455"/>
              <a:gd name="connsiteY22" fmla="*/ 1311458 h 1418230"/>
              <a:gd name="connsiteX23" fmla="*/ 1556197 w 1969455"/>
              <a:gd name="connsiteY23" fmla="*/ 1201260 h 1418230"/>
              <a:gd name="connsiteX24" fmla="*/ 1629090 w 1969455"/>
              <a:gd name="connsiteY24" fmla="*/ 1123163 h 1418230"/>
              <a:gd name="connsiteX25" fmla="*/ 1763987 w 1969455"/>
              <a:gd name="connsiteY25" fmla="*/ 962305 h 1418230"/>
              <a:gd name="connsiteX26" fmla="*/ 1865064 w 1969455"/>
              <a:gd name="connsiteY26" fmla="*/ 797292 h 1418230"/>
              <a:gd name="connsiteX27" fmla="*/ 1943152 w 1969455"/>
              <a:gd name="connsiteY27" fmla="*/ 621718 h 1418230"/>
              <a:gd name="connsiteX28" fmla="*/ 1943152 w 1969455"/>
              <a:gd name="connsiteY28" fmla="*/ 297253 h 1418230"/>
              <a:gd name="connsiteX29" fmla="*/ 1928403 w 1969455"/>
              <a:gd name="connsiteY29" fmla="*/ 179266 h 1418230"/>
              <a:gd name="connsiteX30" fmla="*/ 1898907 w 1969455"/>
              <a:gd name="connsiteY30" fmla="*/ 135021 h 1418230"/>
              <a:gd name="connsiteX31" fmla="*/ 1795488 w 1969455"/>
              <a:gd name="connsiteY31" fmla="*/ 177494 h 1418230"/>
              <a:gd name="connsiteX32" fmla="*/ 1702652 w 1969455"/>
              <a:gd name="connsiteY32" fmla="*/ 270877 h 1418230"/>
              <a:gd name="connsiteX33" fmla="*/ 1549250 w 1969455"/>
              <a:gd name="connsiteY33" fmla="*/ 256890 h 1418230"/>
              <a:gd name="connsiteX34" fmla="*/ 1452193 w 1969455"/>
              <a:gd name="connsiteY34" fmla="*/ 258179 h 1418230"/>
              <a:gd name="connsiteX35" fmla="*/ 1312949 w 1969455"/>
              <a:gd name="connsiteY35" fmla="*/ 152098 h 1418230"/>
              <a:gd name="connsiteX36" fmla="*/ 1176236 w 1969455"/>
              <a:gd name="connsiteY36" fmla="*/ 17034 h 1418230"/>
              <a:gd name="connsiteX37" fmla="*/ 1087745 w 1969455"/>
              <a:gd name="connsiteY37" fmla="*/ 31782 h 1418230"/>
              <a:gd name="connsiteX0" fmla="*/ 1120508 w 2002218"/>
              <a:gd name="connsiteY0" fmla="*/ 31782 h 1418230"/>
              <a:gd name="connsiteX1" fmla="*/ 1032018 w 2002218"/>
              <a:gd name="connsiteY1" fmla="*/ 17034 h 1418230"/>
              <a:gd name="connsiteX2" fmla="*/ 943528 w 2002218"/>
              <a:gd name="connsiteY2" fmla="*/ 46531 h 1418230"/>
              <a:gd name="connsiteX3" fmla="*/ 914031 w 2002218"/>
              <a:gd name="connsiteY3" fmla="*/ 90776 h 1418230"/>
              <a:gd name="connsiteX4" fmla="*/ 916173 w 2002218"/>
              <a:gd name="connsiteY4" fmla="*/ 156431 h 1418230"/>
              <a:gd name="connsiteX5" fmla="*/ 960591 w 2002218"/>
              <a:gd name="connsiteY5" fmla="*/ 257914 h 1418230"/>
              <a:gd name="connsiteX6" fmla="*/ 941714 w 2002218"/>
              <a:gd name="connsiteY6" fmla="*/ 451382 h 1418230"/>
              <a:gd name="connsiteX7" fmla="*/ 910055 w 2002218"/>
              <a:gd name="connsiteY7" fmla="*/ 561317 h 1418230"/>
              <a:gd name="connsiteX8" fmla="*/ 817873 w 2002218"/>
              <a:gd name="connsiteY8" fmla="*/ 570996 h 1418230"/>
              <a:gd name="connsiteX9" fmla="*/ 739192 w 2002218"/>
              <a:gd name="connsiteY9" fmla="*/ 758318 h 1418230"/>
              <a:gd name="connsiteX10" fmla="*/ 243433 w 2002218"/>
              <a:gd name="connsiteY10" fmla="*/ 927229 h 1418230"/>
              <a:gd name="connsiteX11" fmla="*/ 0 w 2002218"/>
              <a:gd name="connsiteY11" fmla="*/ 1036453 h 1418230"/>
              <a:gd name="connsiteX12" fmla="*/ 41366 w 2002218"/>
              <a:gd name="connsiteY12" fmla="*/ 1133941 h 1418230"/>
              <a:gd name="connsiteX13" fmla="*/ 226847 w 2002218"/>
              <a:gd name="connsiteY13" fmla="*/ 1239751 h 1418230"/>
              <a:gd name="connsiteX14" fmla="*/ 227110 w 2002218"/>
              <a:gd name="connsiteY14" fmla="*/ 1341600 h 1418230"/>
              <a:gd name="connsiteX15" fmla="*/ 340204 w 2002218"/>
              <a:gd name="connsiteY15" fmla="*/ 1371345 h 1418230"/>
              <a:gd name="connsiteX16" fmla="*/ 439642 w 2002218"/>
              <a:gd name="connsiteY16" fmla="*/ 1417522 h 1418230"/>
              <a:gd name="connsiteX17" fmla="*/ 626407 w 2002218"/>
              <a:gd name="connsiteY17" fmla="*/ 1375593 h 1418230"/>
              <a:gd name="connsiteX18" fmla="*/ 899283 w 2002218"/>
              <a:gd name="connsiteY18" fmla="*/ 1300144 h 1418230"/>
              <a:gd name="connsiteX19" fmla="*/ 943528 w 2002218"/>
              <a:gd name="connsiteY19" fmla="*/ 1329641 h 1418230"/>
              <a:gd name="connsiteX20" fmla="*/ 1135257 w 2002218"/>
              <a:gd name="connsiteY20" fmla="*/ 1329641 h 1418230"/>
              <a:gd name="connsiteX21" fmla="*/ 1371231 w 2002218"/>
              <a:gd name="connsiteY21" fmla="*/ 1344389 h 1418230"/>
              <a:gd name="connsiteX22" fmla="*/ 1461550 w 2002218"/>
              <a:gd name="connsiteY22" fmla="*/ 1311458 h 1418230"/>
              <a:gd name="connsiteX23" fmla="*/ 1588960 w 2002218"/>
              <a:gd name="connsiteY23" fmla="*/ 1201260 h 1418230"/>
              <a:gd name="connsiteX24" fmla="*/ 1661853 w 2002218"/>
              <a:gd name="connsiteY24" fmla="*/ 1123163 h 1418230"/>
              <a:gd name="connsiteX25" fmla="*/ 1796750 w 2002218"/>
              <a:gd name="connsiteY25" fmla="*/ 962305 h 1418230"/>
              <a:gd name="connsiteX26" fmla="*/ 1897827 w 2002218"/>
              <a:gd name="connsiteY26" fmla="*/ 797292 h 1418230"/>
              <a:gd name="connsiteX27" fmla="*/ 1975915 w 2002218"/>
              <a:gd name="connsiteY27" fmla="*/ 621718 h 1418230"/>
              <a:gd name="connsiteX28" fmla="*/ 1975915 w 2002218"/>
              <a:gd name="connsiteY28" fmla="*/ 297253 h 1418230"/>
              <a:gd name="connsiteX29" fmla="*/ 1961166 w 2002218"/>
              <a:gd name="connsiteY29" fmla="*/ 179266 h 1418230"/>
              <a:gd name="connsiteX30" fmla="*/ 1931670 w 2002218"/>
              <a:gd name="connsiteY30" fmla="*/ 135021 h 1418230"/>
              <a:gd name="connsiteX31" fmla="*/ 1828251 w 2002218"/>
              <a:gd name="connsiteY31" fmla="*/ 177494 h 1418230"/>
              <a:gd name="connsiteX32" fmla="*/ 1735415 w 2002218"/>
              <a:gd name="connsiteY32" fmla="*/ 270877 h 1418230"/>
              <a:gd name="connsiteX33" fmla="*/ 1582013 w 2002218"/>
              <a:gd name="connsiteY33" fmla="*/ 256890 h 1418230"/>
              <a:gd name="connsiteX34" fmla="*/ 1484956 w 2002218"/>
              <a:gd name="connsiteY34" fmla="*/ 258179 h 1418230"/>
              <a:gd name="connsiteX35" fmla="*/ 1345712 w 2002218"/>
              <a:gd name="connsiteY35" fmla="*/ 152098 h 1418230"/>
              <a:gd name="connsiteX36" fmla="*/ 1208999 w 2002218"/>
              <a:gd name="connsiteY36" fmla="*/ 17034 h 1418230"/>
              <a:gd name="connsiteX37" fmla="*/ 1120508 w 2002218"/>
              <a:gd name="connsiteY37" fmla="*/ 31782 h 1418230"/>
              <a:gd name="connsiteX0" fmla="*/ 1120508 w 2002218"/>
              <a:gd name="connsiteY0" fmla="*/ 31782 h 1503824"/>
              <a:gd name="connsiteX1" fmla="*/ 1032018 w 2002218"/>
              <a:gd name="connsiteY1" fmla="*/ 17034 h 1503824"/>
              <a:gd name="connsiteX2" fmla="*/ 943528 w 2002218"/>
              <a:gd name="connsiteY2" fmla="*/ 46531 h 1503824"/>
              <a:gd name="connsiteX3" fmla="*/ 914031 w 2002218"/>
              <a:gd name="connsiteY3" fmla="*/ 90776 h 1503824"/>
              <a:gd name="connsiteX4" fmla="*/ 916173 w 2002218"/>
              <a:gd name="connsiteY4" fmla="*/ 156431 h 1503824"/>
              <a:gd name="connsiteX5" fmla="*/ 960591 w 2002218"/>
              <a:gd name="connsiteY5" fmla="*/ 257914 h 1503824"/>
              <a:gd name="connsiteX6" fmla="*/ 941714 w 2002218"/>
              <a:gd name="connsiteY6" fmla="*/ 451382 h 1503824"/>
              <a:gd name="connsiteX7" fmla="*/ 910055 w 2002218"/>
              <a:gd name="connsiteY7" fmla="*/ 561317 h 1503824"/>
              <a:gd name="connsiteX8" fmla="*/ 817873 w 2002218"/>
              <a:gd name="connsiteY8" fmla="*/ 570996 h 1503824"/>
              <a:gd name="connsiteX9" fmla="*/ 739192 w 2002218"/>
              <a:gd name="connsiteY9" fmla="*/ 758318 h 1503824"/>
              <a:gd name="connsiteX10" fmla="*/ 243433 w 2002218"/>
              <a:gd name="connsiteY10" fmla="*/ 927229 h 1503824"/>
              <a:gd name="connsiteX11" fmla="*/ 0 w 2002218"/>
              <a:gd name="connsiteY11" fmla="*/ 1036453 h 1503824"/>
              <a:gd name="connsiteX12" fmla="*/ 41366 w 2002218"/>
              <a:gd name="connsiteY12" fmla="*/ 1133941 h 1503824"/>
              <a:gd name="connsiteX13" fmla="*/ 226847 w 2002218"/>
              <a:gd name="connsiteY13" fmla="*/ 1239751 h 1503824"/>
              <a:gd name="connsiteX14" fmla="*/ 227110 w 2002218"/>
              <a:gd name="connsiteY14" fmla="*/ 1341600 h 1503824"/>
              <a:gd name="connsiteX15" fmla="*/ 340204 w 2002218"/>
              <a:gd name="connsiteY15" fmla="*/ 1371345 h 1503824"/>
              <a:gd name="connsiteX16" fmla="*/ 439642 w 2002218"/>
              <a:gd name="connsiteY16" fmla="*/ 1417522 h 1503824"/>
              <a:gd name="connsiteX17" fmla="*/ 626407 w 2002218"/>
              <a:gd name="connsiteY17" fmla="*/ 1375593 h 1503824"/>
              <a:gd name="connsiteX18" fmla="*/ 806446 w 2002218"/>
              <a:gd name="connsiteY18" fmla="*/ 1503824 h 1503824"/>
              <a:gd name="connsiteX19" fmla="*/ 943528 w 2002218"/>
              <a:gd name="connsiteY19" fmla="*/ 1329641 h 1503824"/>
              <a:gd name="connsiteX20" fmla="*/ 1135257 w 2002218"/>
              <a:gd name="connsiteY20" fmla="*/ 1329641 h 1503824"/>
              <a:gd name="connsiteX21" fmla="*/ 1371231 w 2002218"/>
              <a:gd name="connsiteY21" fmla="*/ 1344389 h 1503824"/>
              <a:gd name="connsiteX22" fmla="*/ 1461550 w 2002218"/>
              <a:gd name="connsiteY22" fmla="*/ 1311458 h 1503824"/>
              <a:gd name="connsiteX23" fmla="*/ 1588960 w 2002218"/>
              <a:gd name="connsiteY23" fmla="*/ 1201260 h 1503824"/>
              <a:gd name="connsiteX24" fmla="*/ 1661853 w 2002218"/>
              <a:gd name="connsiteY24" fmla="*/ 1123163 h 1503824"/>
              <a:gd name="connsiteX25" fmla="*/ 1796750 w 2002218"/>
              <a:gd name="connsiteY25" fmla="*/ 962305 h 1503824"/>
              <a:gd name="connsiteX26" fmla="*/ 1897827 w 2002218"/>
              <a:gd name="connsiteY26" fmla="*/ 797292 h 1503824"/>
              <a:gd name="connsiteX27" fmla="*/ 1975915 w 2002218"/>
              <a:gd name="connsiteY27" fmla="*/ 621718 h 1503824"/>
              <a:gd name="connsiteX28" fmla="*/ 1975915 w 2002218"/>
              <a:gd name="connsiteY28" fmla="*/ 297253 h 1503824"/>
              <a:gd name="connsiteX29" fmla="*/ 1961166 w 2002218"/>
              <a:gd name="connsiteY29" fmla="*/ 179266 h 1503824"/>
              <a:gd name="connsiteX30" fmla="*/ 1931670 w 2002218"/>
              <a:gd name="connsiteY30" fmla="*/ 135021 h 1503824"/>
              <a:gd name="connsiteX31" fmla="*/ 1828251 w 2002218"/>
              <a:gd name="connsiteY31" fmla="*/ 177494 h 1503824"/>
              <a:gd name="connsiteX32" fmla="*/ 1735415 w 2002218"/>
              <a:gd name="connsiteY32" fmla="*/ 270877 h 1503824"/>
              <a:gd name="connsiteX33" fmla="*/ 1582013 w 2002218"/>
              <a:gd name="connsiteY33" fmla="*/ 256890 h 1503824"/>
              <a:gd name="connsiteX34" fmla="*/ 1484956 w 2002218"/>
              <a:gd name="connsiteY34" fmla="*/ 258179 h 1503824"/>
              <a:gd name="connsiteX35" fmla="*/ 1345712 w 2002218"/>
              <a:gd name="connsiteY35" fmla="*/ 152098 h 1503824"/>
              <a:gd name="connsiteX36" fmla="*/ 1208999 w 2002218"/>
              <a:gd name="connsiteY36" fmla="*/ 17034 h 1503824"/>
              <a:gd name="connsiteX37" fmla="*/ 1120508 w 2002218"/>
              <a:gd name="connsiteY37" fmla="*/ 31782 h 1503824"/>
              <a:gd name="connsiteX0" fmla="*/ 1120508 w 2002218"/>
              <a:gd name="connsiteY0" fmla="*/ 31782 h 1503824"/>
              <a:gd name="connsiteX1" fmla="*/ 1032018 w 2002218"/>
              <a:gd name="connsiteY1" fmla="*/ 17034 h 1503824"/>
              <a:gd name="connsiteX2" fmla="*/ 943528 w 2002218"/>
              <a:gd name="connsiteY2" fmla="*/ 46531 h 1503824"/>
              <a:gd name="connsiteX3" fmla="*/ 914031 w 2002218"/>
              <a:gd name="connsiteY3" fmla="*/ 90776 h 1503824"/>
              <a:gd name="connsiteX4" fmla="*/ 916173 w 2002218"/>
              <a:gd name="connsiteY4" fmla="*/ 156431 h 1503824"/>
              <a:gd name="connsiteX5" fmla="*/ 960591 w 2002218"/>
              <a:gd name="connsiteY5" fmla="*/ 257914 h 1503824"/>
              <a:gd name="connsiteX6" fmla="*/ 941714 w 2002218"/>
              <a:gd name="connsiteY6" fmla="*/ 451382 h 1503824"/>
              <a:gd name="connsiteX7" fmla="*/ 910055 w 2002218"/>
              <a:gd name="connsiteY7" fmla="*/ 561317 h 1503824"/>
              <a:gd name="connsiteX8" fmla="*/ 817873 w 2002218"/>
              <a:gd name="connsiteY8" fmla="*/ 570996 h 1503824"/>
              <a:gd name="connsiteX9" fmla="*/ 739192 w 2002218"/>
              <a:gd name="connsiteY9" fmla="*/ 758318 h 1503824"/>
              <a:gd name="connsiteX10" fmla="*/ 243433 w 2002218"/>
              <a:gd name="connsiteY10" fmla="*/ 927229 h 1503824"/>
              <a:gd name="connsiteX11" fmla="*/ 0 w 2002218"/>
              <a:gd name="connsiteY11" fmla="*/ 1036453 h 1503824"/>
              <a:gd name="connsiteX12" fmla="*/ 41366 w 2002218"/>
              <a:gd name="connsiteY12" fmla="*/ 1133941 h 1503824"/>
              <a:gd name="connsiteX13" fmla="*/ 226847 w 2002218"/>
              <a:gd name="connsiteY13" fmla="*/ 1239751 h 1503824"/>
              <a:gd name="connsiteX14" fmla="*/ 227110 w 2002218"/>
              <a:gd name="connsiteY14" fmla="*/ 1341600 h 1503824"/>
              <a:gd name="connsiteX15" fmla="*/ 340204 w 2002218"/>
              <a:gd name="connsiteY15" fmla="*/ 1371345 h 1503824"/>
              <a:gd name="connsiteX16" fmla="*/ 439642 w 2002218"/>
              <a:gd name="connsiteY16" fmla="*/ 1417522 h 1503824"/>
              <a:gd name="connsiteX17" fmla="*/ 626407 w 2002218"/>
              <a:gd name="connsiteY17" fmla="*/ 1375593 h 1503824"/>
              <a:gd name="connsiteX18" fmla="*/ 806446 w 2002218"/>
              <a:gd name="connsiteY18" fmla="*/ 1503824 h 1503824"/>
              <a:gd name="connsiteX19" fmla="*/ 1036323 w 2002218"/>
              <a:gd name="connsiteY19" fmla="*/ 1482397 h 1503824"/>
              <a:gd name="connsiteX20" fmla="*/ 1135257 w 2002218"/>
              <a:gd name="connsiteY20" fmla="*/ 1329641 h 1503824"/>
              <a:gd name="connsiteX21" fmla="*/ 1371231 w 2002218"/>
              <a:gd name="connsiteY21" fmla="*/ 1344389 h 1503824"/>
              <a:gd name="connsiteX22" fmla="*/ 1461550 w 2002218"/>
              <a:gd name="connsiteY22" fmla="*/ 1311458 h 1503824"/>
              <a:gd name="connsiteX23" fmla="*/ 1588960 w 2002218"/>
              <a:gd name="connsiteY23" fmla="*/ 1201260 h 1503824"/>
              <a:gd name="connsiteX24" fmla="*/ 1661853 w 2002218"/>
              <a:gd name="connsiteY24" fmla="*/ 1123163 h 1503824"/>
              <a:gd name="connsiteX25" fmla="*/ 1796750 w 2002218"/>
              <a:gd name="connsiteY25" fmla="*/ 962305 h 1503824"/>
              <a:gd name="connsiteX26" fmla="*/ 1897827 w 2002218"/>
              <a:gd name="connsiteY26" fmla="*/ 797292 h 1503824"/>
              <a:gd name="connsiteX27" fmla="*/ 1975915 w 2002218"/>
              <a:gd name="connsiteY27" fmla="*/ 621718 h 1503824"/>
              <a:gd name="connsiteX28" fmla="*/ 1975915 w 2002218"/>
              <a:gd name="connsiteY28" fmla="*/ 297253 h 1503824"/>
              <a:gd name="connsiteX29" fmla="*/ 1961166 w 2002218"/>
              <a:gd name="connsiteY29" fmla="*/ 179266 h 1503824"/>
              <a:gd name="connsiteX30" fmla="*/ 1931670 w 2002218"/>
              <a:gd name="connsiteY30" fmla="*/ 135021 h 1503824"/>
              <a:gd name="connsiteX31" fmla="*/ 1828251 w 2002218"/>
              <a:gd name="connsiteY31" fmla="*/ 177494 h 1503824"/>
              <a:gd name="connsiteX32" fmla="*/ 1735415 w 2002218"/>
              <a:gd name="connsiteY32" fmla="*/ 270877 h 1503824"/>
              <a:gd name="connsiteX33" fmla="*/ 1582013 w 2002218"/>
              <a:gd name="connsiteY33" fmla="*/ 256890 h 1503824"/>
              <a:gd name="connsiteX34" fmla="*/ 1484956 w 2002218"/>
              <a:gd name="connsiteY34" fmla="*/ 258179 h 1503824"/>
              <a:gd name="connsiteX35" fmla="*/ 1345712 w 2002218"/>
              <a:gd name="connsiteY35" fmla="*/ 152098 h 1503824"/>
              <a:gd name="connsiteX36" fmla="*/ 1208999 w 2002218"/>
              <a:gd name="connsiteY36" fmla="*/ 17034 h 1503824"/>
              <a:gd name="connsiteX37" fmla="*/ 1120508 w 2002218"/>
              <a:gd name="connsiteY37" fmla="*/ 31782 h 1503824"/>
              <a:gd name="connsiteX0" fmla="*/ 1120508 w 2002218"/>
              <a:gd name="connsiteY0" fmla="*/ 31782 h 1539676"/>
              <a:gd name="connsiteX1" fmla="*/ 1032018 w 2002218"/>
              <a:gd name="connsiteY1" fmla="*/ 17034 h 1539676"/>
              <a:gd name="connsiteX2" fmla="*/ 943528 w 2002218"/>
              <a:gd name="connsiteY2" fmla="*/ 46531 h 1539676"/>
              <a:gd name="connsiteX3" fmla="*/ 914031 w 2002218"/>
              <a:gd name="connsiteY3" fmla="*/ 90776 h 1539676"/>
              <a:gd name="connsiteX4" fmla="*/ 916173 w 2002218"/>
              <a:gd name="connsiteY4" fmla="*/ 156431 h 1539676"/>
              <a:gd name="connsiteX5" fmla="*/ 960591 w 2002218"/>
              <a:gd name="connsiteY5" fmla="*/ 257914 h 1539676"/>
              <a:gd name="connsiteX6" fmla="*/ 941714 w 2002218"/>
              <a:gd name="connsiteY6" fmla="*/ 451382 h 1539676"/>
              <a:gd name="connsiteX7" fmla="*/ 910055 w 2002218"/>
              <a:gd name="connsiteY7" fmla="*/ 561317 h 1539676"/>
              <a:gd name="connsiteX8" fmla="*/ 817873 w 2002218"/>
              <a:gd name="connsiteY8" fmla="*/ 570996 h 1539676"/>
              <a:gd name="connsiteX9" fmla="*/ 739192 w 2002218"/>
              <a:gd name="connsiteY9" fmla="*/ 758318 h 1539676"/>
              <a:gd name="connsiteX10" fmla="*/ 243433 w 2002218"/>
              <a:gd name="connsiteY10" fmla="*/ 927229 h 1539676"/>
              <a:gd name="connsiteX11" fmla="*/ 0 w 2002218"/>
              <a:gd name="connsiteY11" fmla="*/ 1036453 h 1539676"/>
              <a:gd name="connsiteX12" fmla="*/ 41366 w 2002218"/>
              <a:gd name="connsiteY12" fmla="*/ 1133941 h 1539676"/>
              <a:gd name="connsiteX13" fmla="*/ 226847 w 2002218"/>
              <a:gd name="connsiteY13" fmla="*/ 1239751 h 1539676"/>
              <a:gd name="connsiteX14" fmla="*/ 227110 w 2002218"/>
              <a:gd name="connsiteY14" fmla="*/ 1341600 h 1539676"/>
              <a:gd name="connsiteX15" fmla="*/ 340204 w 2002218"/>
              <a:gd name="connsiteY15" fmla="*/ 1371345 h 1539676"/>
              <a:gd name="connsiteX16" fmla="*/ 439642 w 2002218"/>
              <a:gd name="connsiteY16" fmla="*/ 1417522 h 1539676"/>
              <a:gd name="connsiteX17" fmla="*/ 626407 w 2002218"/>
              <a:gd name="connsiteY17" fmla="*/ 1375593 h 1539676"/>
              <a:gd name="connsiteX18" fmla="*/ 806446 w 2002218"/>
              <a:gd name="connsiteY18" fmla="*/ 1503824 h 1539676"/>
              <a:gd name="connsiteX19" fmla="*/ 1036323 w 2002218"/>
              <a:gd name="connsiteY19" fmla="*/ 1482397 h 1539676"/>
              <a:gd name="connsiteX20" fmla="*/ 1135257 w 2002218"/>
              <a:gd name="connsiteY20" fmla="*/ 1329641 h 1539676"/>
              <a:gd name="connsiteX21" fmla="*/ 1275300 w 2002218"/>
              <a:gd name="connsiteY21" fmla="*/ 1537218 h 1539676"/>
              <a:gd name="connsiteX22" fmla="*/ 1371231 w 2002218"/>
              <a:gd name="connsiteY22" fmla="*/ 1344389 h 1539676"/>
              <a:gd name="connsiteX23" fmla="*/ 1461550 w 2002218"/>
              <a:gd name="connsiteY23" fmla="*/ 1311458 h 1539676"/>
              <a:gd name="connsiteX24" fmla="*/ 1588960 w 2002218"/>
              <a:gd name="connsiteY24" fmla="*/ 1201260 h 1539676"/>
              <a:gd name="connsiteX25" fmla="*/ 1661853 w 2002218"/>
              <a:gd name="connsiteY25" fmla="*/ 1123163 h 1539676"/>
              <a:gd name="connsiteX26" fmla="*/ 1796750 w 2002218"/>
              <a:gd name="connsiteY26" fmla="*/ 962305 h 1539676"/>
              <a:gd name="connsiteX27" fmla="*/ 1897827 w 2002218"/>
              <a:gd name="connsiteY27" fmla="*/ 797292 h 1539676"/>
              <a:gd name="connsiteX28" fmla="*/ 1975915 w 2002218"/>
              <a:gd name="connsiteY28" fmla="*/ 621718 h 1539676"/>
              <a:gd name="connsiteX29" fmla="*/ 1975915 w 2002218"/>
              <a:gd name="connsiteY29" fmla="*/ 297253 h 1539676"/>
              <a:gd name="connsiteX30" fmla="*/ 1961166 w 2002218"/>
              <a:gd name="connsiteY30" fmla="*/ 179266 h 1539676"/>
              <a:gd name="connsiteX31" fmla="*/ 1931670 w 2002218"/>
              <a:gd name="connsiteY31" fmla="*/ 135021 h 1539676"/>
              <a:gd name="connsiteX32" fmla="*/ 1828251 w 2002218"/>
              <a:gd name="connsiteY32" fmla="*/ 177494 h 1539676"/>
              <a:gd name="connsiteX33" fmla="*/ 1735415 w 2002218"/>
              <a:gd name="connsiteY33" fmla="*/ 270877 h 1539676"/>
              <a:gd name="connsiteX34" fmla="*/ 1582013 w 2002218"/>
              <a:gd name="connsiteY34" fmla="*/ 256890 h 1539676"/>
              <a:gd name="connsiteX35" fmla="*/ 1484956 w 2002218"/>
              <a:gd name="connsiteY35" fmla="*/ 258179 h 1539676"/>
              <a:gd name="connsiteX36" fmla="*/ 1345712 w 2002218"/>
              <a:gd name="connsiteY36" fmla="*/ 152098 h 1539676"/>
              <a:gd name="connsiteX37" fmla="*/ 1208999 w 2002218"/>
              <a:gd name="connsiteY37" fmla="*/ 17034 h 1539676"/>
              <a:gd name="connsiteX38" fmla="*/ 1120508 w 2002218"/>
              <a:gd name="connsiteY38" fmla="*/ 31782 h 1539676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1036323 w 2002218"/>
              <a:gd name="connsiteY19" fmla="*/ 1482397 h 1635169"/>
              <a:gd name="connsiteX20" fmla="*/ 1181644 w 2002218"/>
              <a:gd name="connsiteY20" fmla="*/ 1635169 h 1635169"/>
              <a:gd name="connsiteX21" fmla="*/ 1275300 w 2002218"/>
              <a:gd name="connsiteY21" fmla="*/ 1537218 h 1635169"/>
              <a:gd name="connsiteX22" fmla="*/ 1371231 w 2002218"/>
              <a:gd name="connsiteY22" fmla="*/ 1344389 h 1635169"/>
              <a:gd name="connsiteX23" fmla="*/ 1461550 w 2002218"/>
              <a:gd name="connsiteY23" fmla="*/ 1311458 h 1635169"/>
              <a:gd name="connsiteX24" fmla="*/ 1588960 w 2002218"/>
              <a:gd name="connsiteY24" fmla="*/ 1201260 h 1635169"/>
              <a:gd name="connsiteX25" fmla="*/ 1661853 w 2002218"/>
              <a:gd name="connsiteY25" fmla="*/ 1123163 h 1635169"/>
              <a:gd name="connsiteX26" fmla="*/ 1796750 w 2002218"/>
              <a:gd name="connsiteY26" fmla="*/ 962305 h 1635169"/>
              <a:gd name="connsiteX27" fmla="*/ 1897827 w 2002218"/>
              <a:gd name="connsiteY27" fmla="*/ 797292 h 1635169"/>
              <a:gd name="connsiteX28" fmla="*/ 1975915 w 2002218"/>
              <a:gd name="connsiteY28" fmla="*/ 621718 h 1635169"/>
              <a:gd name="connsiteX29" fmla="*/ 1975915 w 2002218"/>
              <a:gd name="connsiteY29" fmla="*/ 297253 h 1635169"/>
              <a:gd name="connsiteX30" fmla="*/ 1961166 w 2002218"/>
              <a:gd name="connsiteY30" fmla="*/ 179266 h 1635169"/>
              <a:gd name="connsiteX31" fmla="*/ 1931670 w 2002218"/>
              <a:gd name="connsiteY31" fmla="*/ 135021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582013 w 2002218"/>
              <a:gd name="connsiteY34" fmla="*/ 256890 h 1635169"/>
              <a:gd name="connsiteX35" fmla="*/ 1484956 w 2002218"/>
              <a:gd name="connsiteY35" fmla="*/ 258179 h 1635169"/>
              <a:gd name="connsiteX36" fmla="*/ 1345712 w 2002218"/>
              <a:gd name="connsiteY36" fmla="*/ 152098 h 1635169"/>
              <a:gd name="connsiteX37" fmla="*/ 1208999 w 2002218"/>
              <a:gd name="connsiteY37" fmla="*/ 17034 h 1635169"/>
              <a:gd name="connsiteX38" fmla="*/ 1120508 w 2002218"/>
              <a:gd name="connsiteY38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1036323 w 2002218"/>
              <a:gd name="connsiteY19" fmla="*/ 1482397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931670 w 2002218"/>
              <a:gd name="connsiteY32" fmla="*/ 135021 h 1635169"/>
              <a:gd name="connsiteX33" fmla="*/ 1828251 w 2002218"/>
              <a:gd name="connsiteY33" fmla="*/ 177494 h 1635169"/>
              <a:gd name="connsiteX34" fmla="*/ 1735415 w 2002218"/>
              <a:gd name="connsiteY34" fmla="*/ 270877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345712 w 2002218"/>
              <a:gd name="connsiteY37" fmla="*/ 152098 h 1635169"/>
              <a:gd name="connsiteX38" fmla="*/ 1208999 w 2002218"/>
              <a:gd name="connsiteY38" fmla="*/ 17034 h 1635169"/>
              <a:gd name="connsiteX39" fmla="*/ 1120508 w 2002218"/>
              <a:gd name="connsiteY39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931670 w 2002218"/>
              <a:gd name="connsiteY32" fmla="*/ 135021 h 1635169"/>
              <a:gd name="connsiteX33" fmla="*/ 1828251 w 2002218"/>
              <a:gd name="connsiteY33" fmla="*/ 177494 h 1635169"/>
              <a:gd name="connsiteX34" fmla="*/ 1735415 w 2002218"/>
              <a:gd name="connsiteY34" fmla="*/ 270877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345712 w 2002218"/>
              <a:gd name="connsiteY37" fmla="*/ 152098 h 1635169"/>
              <a:gd name="connsiteX38" fmla="*/ 1208999 w 2002218"/>
              <a:gd name="connsiteY38" fmla="*/ 17034 h 1635169"/>
              <a:gd name="connsiteX39" fmla="*/ 1120508 w 2002218"/>
              <a:gd name="connsiteY39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582013 w 2002218"/>
              <a:gd name="connsiteY34" fmla="*/ 256890 h 1635169"/>
              <a:gd name="connsiteX35" fmla="*/ 1484956 w 2002218"/>
              <a:gd name="connsiteY35" fmla="*/ 258179 h 1635169"/>
              <a:gd name="connsiteX36" fmla="*/ 1345712 w 2002218"/>
              <a:gd name="connsiteY36" fmla="*/ 152098 h 1635169"/>
              <a:gd name="connsiteX37" fmla="*/ 1208999 w 2002218"/>
              <a:gd name="connsiteY37" fmla="*/ 17034 h 1635169"/>
              <a:gd name="connsiteX38" fmla="*/ 1120508 w 2002218"/>
              <a:gd name="connsiteY38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345712 w 2002218"/>
              <a:gd name="connsiteY37" fmla="*/ 152098 h 1635169"/>
              <a:gd name="connsiteX38" fmla="*/ 1208999 w 2002218"/>
              <a:gd name="connsiteY38" fmla="*/ 17034 h 1635169"/>
              <a:gd name="connsiteX39" fmla="*/ 1120508 w 2002218"/>
              <a:gd name="connsiteY39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293740 w 2002218"/>
              <a:gd name="connsiteY37" fmla="*/ 309358 h 1635169"/>
              <a:gd name="connsiteX38" fmla="*/ 1345712 w 2002218"/>
              <a:gd name="connsiteY38" fmla="*/ 152098 h 1635169"/>
              <a:gd name="connsiteX39" fmla="*/ 1208999 w 2002218"/>
              <a:gd name="connsiteY39" fmla="*/ 17034 h 1635169"/>
              <a:gd name="connsiteX40" fmla="*/ 1120508 w 2002218"/>
              <a:gd name="connsiteY40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256890 h 1635169"/>
              <a:gd name="connsiteX36" fmla="*/ 1486844 w 2002218"/>
              <a:gd name="connsiteY36" fmla="*/ 398508 h 1635169"/>
              <a:gd name="connsiteX37" fmla="*/ 1484956 w 2002218"/>
              <a:gd name="connsiteY37" fmla="*/ 258179 h 1635169"/>
              <a:gd name="connsiteX38" fmla="*/ 1293740 w 2002218"/>
              <a:gd name="connsiteY38" fmla="*/ 309358 h 1635169"/>
              <a:gd name="connsiteX39" fmla="*/ 1345712 w 2002218"/>
              <a:gd name="connsiteY39" fmla="*/ 152098 h 1635169"/>
              <a:gd name="connsiteX40" fmla="*/ 1208999 w 2002218"/>
              <a:gd name="connsiteY40" fmla="*/ 17034 h 1635169"/>
              <a:gd name="connsiteX41" fmla="*/ 1120508 w 2002218"/>
              <a:gd name="connsiteY41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460570 h 1635169"/>
              <a:gd name="connsiteX36" fmla="*/ 1486844 w 2002218"/>
              <a:gd name="connsiteY36" fmla="*/ 398508 h 1635169"/>
              <a:gd name="connsiteX37" fmla="*/ 1484956 w 2002218"/>
              <a:gd name="connsiteY37" fmla="*/ 258179 h 1635169"/>
              <a:gd name="connsiteX38" fmla="*/ 1293740 w 2002218"/>
              <a:gd name="connsiteY38" fmla="*/ 309358 h 1635169"/>
              <a:gd name="connsiteX39" fmla="*/ 1345712 w 2002218"/>
              <a:gd name="connsiteY39" fmla="*/ 152098 h 1635169"/>
              <a:gd name="connsiteX40" fmla="*/ 1208999 w 2002218"/>
              <a:gd name="connsiteY40" fmla="*/ 17034 h 1635169"/>
              <a:gd name="connsiteX41" fmla="*/ 1120508 w 2002218"/>
              <a:gd name="connsiteY41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460570 h 1635169"/>
              <a:gd name="connsiteX36" fmla="*/ 1486844 w 2002218"/>
              <a:gd name="connsiteY36" fmla="*/ 398508 h 1635169"/>
              <a:gd name="connsiteX37" fmla="*/ 1392119 w 2002218"/>
              <a:gd name="connsiteY37" fmla="*/ 360010 h 1635169"/>
              <a:gd name="connsiteX38" fmla="*/ 1293740 w 2002218"/>
              <a:gd name="connsiteY38" fmla="*/ 309358 h 1635169"/>
              <a:gd name="connsiteX39" fmla="*/ 1345712 w 2002218"/>
              <a:gd name="connsiteY39" fmla="*/ 152098 h 1635169"/>
              <a:gd name="connsiteX40" fmla="*/ 1208999 w 2002218"/>
              <a:gd name="connsiteY40" fmla="*/ 17034 h 1635169"/>
              <a:gd name="connsiteX41" fmla="*/ 1120508 w 2002218"/>
              <a:gd name="connsiteY41" fmla="*/ 31782 h 1635169"/>
              <a:gd name="connsiteX0" fmla="*/ 1120508 w 2002218"/>
              <a:gd name="connsiteY0" fmla="*/ 25459 h 1628846"/>
              <a:gd name="connsiteX1" fmla="*/ 1032018 w 2002218"/>
              <a:gd name="connsiteY1" fmla="*/ 10711 h 1628846"/>
              <a:gd name="connsiteX2" fmla="*/ 943528 w 2002218"/>
              <a:gd name="connsiteY2" fmla="*/ 40208 h 1628846"/>
              <a:gd name="connsiteX3" fmla="*/ 914031 w 2002218"/>
              <a:gd name="connsiteY3" fmla="*/ 84453 h 1628846"/>
              <a:gd name="connsiteX4" fmla="*/ 916173 w 2002218"/>
              <a:gd name="connsiteY4" fmla="*/ 150108 h 1628846"/>
              <a:gd name="connsiteX5" fmla="*/ 960591 w 2002218"/>
              <a:gd name="connsiteY5" fmla="*/ 251591 h 1628846"/>
              <a:gd name="connsiteX6" fmla="*/ 941714 w 2002218"/>
              <a:gd name="connsiteY6" fmla="*/ 445059 h 1628846"/>
              <a:gd name="connsiteX7" fmla="*/ 910055 w 2002218"/>
              <a:gd name="connsiteY7" fmla="*/ 554994 h 1628846"/>
              <a:gd name="connsiteX8" fmla="*/ 817873 w 2002218"/>
              <a:gd name="connsiteY8" fmla="*/ 564673 h 1628846"/>
              <a:gd name="connsiteX9" fmla="*/ 739192 w 2002218"/>
              <a:gd name="connsiteY9" fmla="*/ 751995 h 1628846"/>
              <a:gd name="connsiteX10" fmla="*/ 243433 w 2002218"/>
              <a:gd name="connsiteY10" fmla="*/ 920906 h 1628846"/>
              <a:gd name="connsiteX11" fmla="*/ 0 w 2002218"/>
              <a:gd name="connsiteY11" fmla="*/ 1030130 h 1628846"/>
              <a:gd name="connsiteX12" fmla="*/ 41366 w 2002218"/>
              <a:gd name="connsiteY12" fmla="*/ 1127618 h 1628846"/>
              <a:gd name="connsiteX13" fmla="*/ 226847 w 2002218"/>
              <a:gd name="connsiteY13" fmla="*/ 1233428 h 1628846"/>
              <a:gd name="connsiteX14" fmla="*/ 227110 w 2002218"/>
              <a:gd name="connsiteY14" fmla="*/ 1335277 h 1628846"/>
              <a:gd name="connsiteX15" fmla="*/ 340204 w 2002218"/>
              <a:gd name="connsiteY15" fmla="*/ 1365022 h 1628846"/>
              <a:gd name="connsiteX16" fmla="*/ 439642 w 2002218"/>
              <a:gd name="connsiteY16" fmla="*/ 1411199 h 1628846"/>
              <a:gd name="connsiteX17" fmla="*/ 626407 w 2002218"/>
              <a:gd name="connsiteY17" fmla="*/ 1369270 h 1628846"/>
              <a:gd name="connsiteX18" fmla="*/ 806446 w 2002218"/>
              <a:gd name="connsiteY18" fmla="*/ 1497501 h 1628846"/>
              <a:gd name="connsiteX19" fmla="*/ 897079 w 2002218"/>
              <a:gd name="connsiteY19" fmla="*/ 1526981 h 1628846"/>
              <a:gd name="connsiteX20" fmla="*/ 993237 w 2002218"/>
              <a:gd name="connsiteY20" fmla="*/ 1581422 h 1628846"/>
              <a:gd name="connsiteX21" fmla="*/ 1181644 w 2002218"/>
              <a:gd name="connsiteY21" fmla="*/ 1628846 h 1628846"/>
              <a:gd name="connsiteX22" fmla="*/ 1275300 w 2002218"/>
              <a:gd name="connsiteY22" fmla="*/ 1530895 h 1628846"/>
              <a:gd name="connsiteX23" fmla="*/ 1371231 w 2002218"/>
              <a:gd name="connsiteY23" fmla="*/ 1338066 h 1628846"/>
              <a:gd name="connsiteX24" fmla="*/ 1461550 w 2002218"/>
              <a:gd name="connsiteY24" fmla="*/ 1305135 h 1628846"/>
              <a:gd name="connsiteX25" fmla="*/ 1588960 w 2002218"/>
              <a:gd name="connsiteY25" fmla="*/ 1194937 h 1628846"/>
              <a:gd name="connsiteX26" fmla="*/ 1661853 w 2002218"/>
              <a:gd name="connsiteY26" fmla="*/ 1116840 h 1628846"/>
              <a:gd name="connsiteX27" fmla="*/ 1796750 w 2002218"/>
              <a:gd name="connsiteY27" fmla="*/ 955982 h 1628846"/>
              <a:gd name="connsiteX28" fmla="*/ 1897827 w 2002218"/>
              <a:gd name="connsiteY28" fmla="*/ 790969 h 1628846"/>
              <a:gd name="connsiteX29" fmla="*/ 1975915 w 2002218"/>
              <a:gd name="connsiteY29" fmla="*/ 615395 h 1628846"/>
              <a:gd name="connsiteX30" fmla="*/ 1975915 w 2002218"/>
              <a:gd name="connsiteY30" fmla="*/ 290930 h 1628846"/>
              <a:gd name="connsiteX31" fmla="*/ 1961166 w 2002218"/>
              <a:gd name="connsiteY31" fmla="*/ 172943 h 1628846"/>
              <a:gd name="connsiteX32" fmla="*/ 1828251 w 2002218"/>
              <a:gd name="connsiteY32" fmla="*/ 171171 h 1628846"/>
              <a:gd name="connsiteX33" fmla="*/ 1735415 w 2002218"/>
              <a:gd name="connsiteY33" fmla="*/ 264554 h 1628846"/>
              <a:gd name="connsiteX34" fmla="*/ 1641134 w 2002218"/>
              <a:gd name="connsiteY34" fmla="*/ 519429 h 1628846"/>
              <a:gd name="connsiteX35" fmla="*/ 1582013 w 2002218"/>
              <a:gd name="connsiteY35" fmla="*/ 454247 h 1628846"/>
              <a:gd name="connsiteX36" fmla="*/ 1486844 w 2002218"/>
              <a:gd name="connsiteY36" fmla="*/ 392185 h 1628846"/>
              <a:gd name="connsiteX37" fmla="*/ 1392119 w 2002218"/>
              <a:gd name="connsiteY37" fmla="*/ 353687 h 1628846"/>
              <a:gd name="connsiteX38" fmla="*/ 1293740 w 2002218"/>
              <a:gd name="connsiteY38" fmla="*/ 303035 h 1628846"/>
              <a:gd name="connsiteX39" fmla="*/ 1345712 w 2002218"/>
              <a:gd name="connsiteY39" fmla="*/ 145775 h 1628846"/>
              <a:gd name="connsiteX40" fmla="*/ 1208999 w 2002218"/>
              <a:gd name="connsiteY40" fmla="*/ 163467 h 1628846"/>
              <a:gd name="connsiteX41" fmla="*/ 1120508 w 2002218"/>
              <a:gd name="connsiteY41" fmla="*/ 25459 h 1628846"/>
              <a:gd name="connsiteX0" fmla="*/ 1208999 w 2002218"/>
              <a:gd name="connsiteY0" fmla="*/ 152756 h 1618135"/>
              <a:gd name="connsiteX1" fmla="*/ 1032018 w 2002218"/>
              <a:gd name="connsiteY1" fmla="*/ 0 h 1618135"/>
              <a:gd name="connsiteX2" fmla="*/ 943528 w 2002218"/>
              <a:gd name="connsiteY2" fmla="*/ 29497 h 1618135"/>
              <a:gd name="connsiteX3" fmla="*/ 914031 w 2002218"/>
              <a:gd name="connsiteY3" fmla="*/ 73742 h 1618135"/>
              <a:gd name="connsiteX4" fmla="*/ 916173 w 2002218"/>
              <a:gd name="connsiteY4" fmla="*/ 139397 h 1618135"/>
              <a:gd name="connsiteX5" fmla="*/ 960591 w 2002218"/>
              <a:gd name="connsiteY5" fmla="*/ 240880 h 1618135"/>
              <a:gd name="connsiteX6" fmla="*/ 941714 w 2002218"/>
              <a:gd name="connsiteY6" fmla="*/ 434348 h 1618135"/>
              <a:gd name="connsiteX7" fmla="*/ 910055 w 2002218"/>
              <a:gd name="connsiteY7" fmla="*/ 544283 h 1618135"/>
              <a:gd name="connsiteX8" fmla="*/ 817873 w 2002218"/>
              <a:gd name="connsiteY8" fmla="*/ 553962 h 1618135"/>
              <a:gd name="connsiteX9" fmla="*/ 739192 w 2002218"/>
              <a:gd name="connsiteY9" fmla="*/ 741284 h 1618135"/>
              <a:gd name="connsiteX10" fmla="*/ 243433 w 2002218"/>
              <a:gd name="connsiteY10" fmla="*/ 910195 h 1618135"/>
              <a:gd name="connsiteX11" fmla="*/ 0 w 2002218"/>
              <a:gd name="connsiteY11" fmla="*/ 1019419 h 1618135"/>
              <a:gd name="connsiteX12" fmla="*/ 41366 w 2002218"/>
              <a:gd name="connsiteY12" fmla="*/ 1116907 h 1618135"/>
              <a:gd name="connsiteX13" fmla="*/ 226847 w 2002218"/>
              <a:gd name="connsiteY13" fmla="*/ 1222717 h 1618135"/>
              <a:gd name="connsiteX14" fmla="*/ 227110 w 2002218"/>
              <a:gd name="connsiteY14" fmla="*/ 1324566 h 1618135"/>
              <a:gd name="connsiteX15" fmla="*/ 340204 w 2002218"/>
              <a:gd name="connsiteY15" fmla="*/ 1354311 h 1618135"/>
              <a:gd name="connsiteX16" fmla="*/ 439642 w 2002218"/>
              <a:gd name="connsiteY16" fmla="*/ 1400488 h 1618135"/>
              <a:gd name="connsiteX17" fmla="*/ 626407 w 2002218"/>
              <a:gd name="connsiteY17" fmla="*/ 1358559 h 1618135"/>
              <a:gd name="connsiteX18" fmla="*/ 806446 w 2002218"/>
              <a:gd name="connsiteY18" fmla="*/ 1486790 h 1618135"/>
              <a:gd name="connsiteX19" fmla="*/ 897079 w 2002218"/>
              <a:gd name="connsiteY19" fmla="*/ 1516270 h 1618135"/>
              <a:gd name="connsiteX20" fmla="*/ 993237 w 2002218"/>
              <a:gd name="connsiteY20" fmla="*/ 1570711 h 1618135"/>
              <a:gd name="connsiteX21" fmla="*/ 1181644 w 2002218"/>
              <a:gd name="connsiteY21" fmla="*/ 1618135 h 1618135"/>
              <a:gd name="connsiteX22" fmla="*/ 1275300 w 2002218"/>
              <a:gd name="connsiteY22" fmla="*/ 1520184 h 1618135"/>
              <a:gd name="connsiteX23" fmla="*/ 1371231 w 2002218"/>
              <a:gd name="connsiteY23" fmla="*/ 1327355 h 1618135"/>
              <a:gd name="connsiteX24" fmla="*/ 1461550 w 2002218"/>
              <a:gd name="connsiteY24" fmla="*/ 1294424 h 1618135"/>
              <a:gd name="connsiteX25" fmla="*/ 1588960 w 2002218"/>
              <a:gd name="connsiteY25" fmla="*/ 1184226 h 1618135"/>
              <a:gd name="connsiteX26" fmla="*/ 1661853 w 2002218"/>
              <a:gd name="connsiteY26" fmla="*/ 1106129 h 1618135"/>
              <a:gd name="connsiteX27" fmla="*/ 1796750 w 2002218"/>
              <a:gd name="connsiteY27" fmla="*/ 945271 h 1618135"/>
              <a:gd name="connsiteX28" fmla="*/ 1897827 w 2002218"/>
              <a:gd name="connsiteY28" fmla="*/ 780258 h 1618135"/>
              <a:gd name="connsiteX29" fmla="*/ 1975915 w 2002218"/>
              <a:gd name="connsiteY29" fmla="*/ 604684 h 1618135"/>
              <a:gd name="connsiteX30" fmla="*/ 1975915 w 2002218"/>
              <a:gd name="connsiteY30" fmla="*/ 280219 h 1618135"/>
              <a:gd name="connsiteX31" fmla="*/ 1961166 w 2002218"/>
              <a:gd name="connsiteY31" fmla="*/ 162232 h 1618135"/>
              <a:gd name="connsiteX32" fmla="*/ 1828251 w 2002218"/>
              <a:gd name="connsiteY32" fmla="*/ 160460 h 1618135"/>
              <a:gd name="connsiteX33" fmla="*/ 1735415 w 2002218"/>
              <a:gd name="connsiteY33" fmla="*/ 253843 h 1618135"/>
              <a:gd name="connsiteX34" fmla="*/ 1641134 w 2002218"/>
              <a:gd name="connsiteY34" fmla="*/ 508718 h 1618135"/>
              <a:gd name="connsiteX35" fmla="*/ 1582013 w 2002218"/>
              <a:gd name="connsiteY35" fmla="*/ 443536 h 1618135"/>
              <a:gd name="connsiteX36" fmla="*/ 1486844 w 2002218"/>
              <a:gd name="connsiteY36" fmla="*/ 381474 h 1618135"/>
              <a:gd name="connsiteX37" fmla="*/ 1392119 w 2002218"/>
              <a:gd name="connsiteY37" fmla="*/ 342976 h 1618135"/>
              <a:gd name="connsiteX38" fmla="*/ 1293740 w 2002218"/>
              <a:gd name="connsiteY38" fmla="*/ 292324 h 1618135"/>
              <a:gd name="connsiteX39" fmla="*/ 1345712 w 2002218"/>
              <a:gd name="connsiteY39" fmla="*/ 135064 h 1618135"/>
              <a:gd name="connsiteX40" fmla="*/ 1208999 w 2002218"/>
              <a:gd name="connsiteY40" fmla="*/ 152756 h 1618135"/>
              <a:gd name="connsiteX0" fmla="*/ 1208999 w 2002218"/>
              <a:gd name="connsiteY0" fmla="*/ 123259 h 1588638"/>
              <a:gd name="connsiteX1" fmla="*/ 943528 w 2002218"/>
              <a:gd name="connsiteY1" fmla="*/ 0 h 1588638"/>
              <a:gd name="connsiteX2" fmla="*/ 914031 w 2002218"/>
              <a:gd name="connsiteY2" fmla="*/ 44245 h 1588638"/>
              <a:gd name="connsiteX3" fmla="*/ 916173 w 2002218"/>
              <a:gd name="connsiteY3" fmla="*/ 109900 h 1588638"/>
              <a:gd name="connsiteX4" fmla="*/ 960591 w 2002218"/>
              <a:gd name="connsiteY4" fmla="*/ 211383 h 1588638"/>
              <a:gd name="connsiteX5" fmla="*/ 941714 w 2002218"/>
              <a:gd name="connsiteY5" fmla="*/ 404851 h 1588638"/>
              <a:gd name="connsiteX6" fmla="*/ 910055 w 2002218"/>
              <a:gd name="connsiteY6" fmla="*/ 514786 h 1588638"/>
              <a:gd name="connsiteX7" fmla="*/ 817873 w 2002218"/>
              <a:gd name="connsiteY7" fmla="*/ 524465 h 1588638"/>
              <a:gd name="connsiteX8" fmla="*/ 739192 w 2002218"/>
              <a:gd name="connsiteY8" fmla="*/ 711787 h 1588638"/>
              <a:gd name="connsiteX9" fmla="*/ 243433 w 2002218"/>
              <a:gd name="connsiteY9" fmla="*/ 880698 h 1588638"/>
              <a:gd name="connsiteX10" fmla="*/ 0 w 2002218"/>
              <a:gd name="connsiteY10" fmla="*/ 989922 h 1588638"/>
              <a:gd name="connsiteX11" fmla="*/ 41366 w 2002218"/>
              <a:gd name="connsiteY11" fmla="*/ 1087410 h 1588638"/>
              <a:gd name="connsiteX12" fmla="*/ 226847 w 2002218"/>
              <a:gd name="connsiteY12" fmla="*/ 1193220 h 1588638"/>
              <a:gd name="connsiteX13" fmla="*/ 227110 w 2002218"/>
              <a:gd name="connsiteY13" fmla="*/ 1295069 h 1588638"/>
              <a:gd name="connsiteX14" fmla="*/ 340204 w 2002218"/>
              <a:gd name="connsiteY14" fmla="*/ 1324814 h 1588638"/>
              <a:gd name="connsiteX15" fmla="*/ 439642 w 2002218"/>
              <a:gd name="connsiteY15" fmla="*/ 1370991 h 1588638"/>
              <a:gd name="connsiteX16" fmla="*/ 626407 w 2002218"/>
              <a:gd name="connsiteY16" fmla="*/ 1329062 h 1588638"/>
              <a:gd name="connsiteX17" fmla="*/ 806446 w 2002218"/>
              <a:gd name="connsiteY17" fmla="*/ 1457293 h 1588638"/>
              <a:gd name="connsiteX18" fmla="*/ 897079 w 2002218"/>
              <a:gd name="connsiteY18" fmla="*/ 1486773 h 1588638"/>
              <a:gd name="connsiteX19" fmla="*/ 993237 w 2002218"/>
              <a:gd name="connsiteY19" fmla="*/ 1541214 h 1588638"/>
              <a:gd name="connsiteX20" fmla="*/ 1181644 w 2002218"/>
              <a:gd name="connsiteY20" fmla="*/ 1588638 h 1588638"/>
              <a:gd name="connsiteX21" fmla="*/ 1275300 w 2002218"/>
              <a:gd name="connsiteY21" fmla="*/ 1490687 h 1588638"/>
              <a:gd name="connsiteX22" fmla="*/ 1371231 w 2002218"/>
              <a:gd name="connsiteY22" fmla="*/ 1297858 h 1588638"/>
              <a:gd name="connsiteX23" fmla="*/ 1461550 w 2002218"/>
              <a:gd name="connsiteY23" fmla="*/ 1264927 h 1588638"/>
              <a:gd name="connsiteX24" fmla="*/ 1588960 w 2002218"/>
              <a:gd name="connsiteY24" fmla="*/ 1154729 h 1588638"/>
              <a:gd name="connsiteX25" fmla="*/ 1661853 w 2002218"/>
              <a:gd name="connsiteY25" fmla="*/ 1076632 h 1588638"/>
              <a:gd name="connsiteX26" fmla="*/ 1796750 w 2002218"/>
              <a:gd name="connsiteY26" fmla="*/ 915774 h 1588638"/>
              <a:gd name="connsiteX27" fmla="*/ 1897827 w 2002218"/>
              <a:gd name="connsiteY27" fmla="*/ 750761 h 1588638"/>
              <a:gd name="connsiteX28" fmla="*/ 1975915 w 2002218"/>
              <a:gd name="connsiteY28" fmla="*/ 575187 h 1588638"/>
              <a:gd name="connsiteX29" fmla="*/ 1975915 w 2002218"/>
              <a:gd name="connsiteY29" fmla="*/ 250722 h 1588638"/>
              <a:gd name="connsiteX30" fmla="*/ 1961166 w 2002218"/>
              <a:gd name="connsiteY30" fmla="*/ 132735 h 1588638"/>
              <a:gd name="connsiteX31" fmla="*/ 1828251 w 2002218"/>
              <a:gd name="connsiteY31" fmla="*/ 130963 h 1588638"/>
              <a:gd name="connsiteX32" fmla="*/ 1735415 w 2002218"/>
              <a:gd name="connsiteY32" fmla="*/ 224346 h 1588638"/>
              <a:gd name="connsiteX33" fmla="*/ 1641134 w 2002218"/>
              <a:gd name="connsiteY33" fmla="*/ 479221 h 1588638"/>
              <a:gd name="connsiteX34" fmla="*/ 1582013 w 2002218"/>
              <a:gd name="connsiteY34" fmla="*/ 414039 h 1588638"/>
              <a:gd name="connsiteX35" fmla="*/ 1486844 w 2002218"/>
              <a:gd name="connsiteY35" fmla="*/ 351977 h 1588638"/>
              <a:gd name="connsiteX36" fmla="*/ 1392119 w 2002218"/>
              <a:gd name="connsiteY36" fmla="*/ 313479 h 1588638"/>
              <a:gd name="connsiteX37" fmla="*/ 1293740 w 2002218"/>
              <a:gd name="connsiteY37" fmla="*/ 262827 h 1588638"/>
              <a:gd name="connsiteX38" fmla="*/ 1345712 w 2002218"/>
              <a:gd name="connsiteY38" fmla="*/ 105567 h 1588638"/>
              <a:gd name="connsiteX39" fmla="*/ 1208999 w 2002218"/>
              <a:gd name="connsiteY39" fmla="*/ 123259 h 1588638"/>
              <a:gd name="connsiteX0" fmla="*/ 1208999 w 2002218"/>
              <a:gd name="connsiteY0" fmla="*/ 90087 h 1555466"/>
              <a:gd name="connsiteX1" fmla="*/ 1082731 w 2002218"/>
              <a:gd name="connsiteY1" fmla="*/ 119584 h 1555466"/>
              <a:gd name="connsiteX2" fmla="*/ 914031 w 2002218"/>
              <a:gd name="connsiteY2" fmla="*/ 11073 h 1555466"/>
              <a:gd name="connsiteX3" fmla="*/ 916173 w 2002218"/>
              <a:gd name="connsiteY3" fmla="*/ 76728 h 1555466"/>
              <a:gd name="connsiteX4" fmla="*/ 960591 w 2002218"/>
              <a:gd name="connsiteY4" fmla="*/ 178211 h 1555466"/>
              <a:gd name="connsiteX5" fmla="*/ 941714 w 2002218"/>
              <a:gd name="connsiteY5" fmla="*/ 371679 h 1555466"/>
              <a:gd name="connsiteX6" fmla="*/ 910055 w 2002218"/>
              <a:gd name="connsiteY6" fmla="*/ 481614 h 1555466"/>
              <a:gd name="connsiteX7" fmla="*/ 817873 w 2002218"/>
              <a:gd name="connsiteY7" fmla="*/ 491293 h 1555466"/>
              <a:gd name="connsiteX8" fmla="*/ 739192 w 2002218"/>
              <a:gd name="connsiteY8" fmla="*/ 678615 h 1555466"/>
              <a:gd name="connsiteX9" fmla="*/ 243433 w 2002218"/>
              <a:gd name="connsiteY9" fmla="*/ 847526 h 1555466"/>
              <a:gd name="connsiteX10" fmla="*/ 0 w 2002218"/>
              <a:gd name="connsiteY10" fmla="*/ 956750 h 1555466"/>
              <a:gd name="connsiteX11" fmla="*/ 41366 w 2002218"/>
              <a:gd name="connsiteY11" fmla="*/ 1054238 h 1555466"/>
              <a:gd name="connsiteX12" fmla="*/ 226847 w 2002218"/>
              <a:gd name="connsiteY12" fmla="*/ 1160048 h 1555466"/>
              <a:gd name="connsiteX13" fmla="*/ 227110 w 2002218"/>
              <a:gd name="connsiteY13" fmla="*/ 1261897 h 1555466"/>
              <a:gd name="connsiteX14" fmla="*/ 340204 w 2002218"/>
              <a:gd name="connsiteY14" fmla="*/ 1291642 h 1555466"/>
              <a:gd name="connsiteX15" fmla="*/ 439642 w 2002218"/>
              <a:gd name="connsiteY15" fmla="*/ 1337819 h 1555466"/>
              <a:gd name="connsiteX16" fmla="*/ 626407 w 2002218"/>
              <a:gd name="connsiteY16" fmla="*/ 1295890 h 1555466"/>
              <a:gd name="connsiteX17" fmla="*/ 806446 w 2002218"/>
              <a:gd name="connsiteY17" fmla="*/ 1424121 h 1555466"/>
              <a:gd name="connsiteX18" fmla="*/ 897079 w 2002218"/>
              <a:gd name="connsiteY18" fmla="*/ 1453601 h 1555466"/>
              <a:gd name="connsiteX19" fmla="*/ 993237 w 2002218"/>
              <a:gd name="connsiteY19" fmla="*/ 1508042 h 1555466"/>
              <a:gd name="connsiteX20" fmla="*/ 1181644 w 2002218"/>
              <a:gd name="connsiteY20" fmla="*/ 1555466 h 1555466"/>
              <a:gd name="connsiteX21" fmla="*/ 1275300 w 2002218"/>
              <a:gd name="connsiteY21" fmla="*/ 1457515 h 1555466"/>
              <a:gd name="connsiteX22" fmla="*/ 1371231 w 2002218"/>
              <a:gd name="connsiteY22" fmla="*/ 1264686 h 1555466"/>
              <a:gd name="connsiteX23" fmla="*/ 1461550 w 2002218"/>
              <a:gd name="connsiteY23" fmla="*/ 1231755 h 1555466"/>
              <a:gd name="connsiteX24" fmla="*/ 1588960 w 2002218"/>
              <a:gd name="connsiteY24" fmla="*/ 1121557 h 1555466"/>
              <a:gd name="connsiteX25" fmla="*/ 1661853 w 2002218"/>
              <a:gd name="connsiteY25" fmla="*/ 1043460 h 1555466"/>
              <a:gd name="connsiteX26" fmla="*/ 1796750 w 2002218"/>
              <a:gd name="connsiteY26" fmla="*/ 882602 h 1555466"/>
              <a:gd name="connsiteX27" fmla="*/ 1897827 w 2002218"/>
              <a:gd name="connsiteY27" fmla="*/ 717589 h 1555466"/>
              <a:gd name="connsiteX28" fmla="*/ 1975915 w 2002218"/>
              <a:gd name="connsiteY28" fmla="*/ 542015 h 1555466"/>
              <a:gd name="connsiteX29" fmla="*/ 1975915 w 2002218"/>
              <a:gd name="connsiteY29" fmla="*/ 217550 h 1555466"/>
              <a:gd name="connsiteX30" fmla="*/ 1961166 w 2002218"/>
              <a:gd name="connsiteY30" fmla="*/ 99563 h 1555466"/>
              <a:gd name="connsiteX31" fmla="*/ 1828251 w 2002218"/>
              <a:gd name="connsiteY31" fmla="*/ 97791 h 1555466"/>
              <a:gd name="connsiteX32" fmla="*/ 1735415 w 2002218"/>
              <a:gd name="connsiteY32" fmla="*/ 191174 h 1555466"/>
              <a:gd name="connsiteX33" fmla="*/ 1641134 w 2002218"/>
              <a:gd name="connsiteY33" fmla="*/ 446049 h 1555466"/>
              <a:gd name="connsiteX34" fmla="*/ 1582013 w 2002218"/>
              <a:gd name="connsiteY34" fmla="*/ 380867 h 1555466"/>
              <a:gd name="connsiteX35" fmla="*/ 1486844 w 2002218"/>
              <a:gd name="connsiteY35" fmla="*/ 318805 h 1555466"/>
              <a:gd name="connsiteX36" fmla="*/ 1392119 w 2002218"/>
              <a:gd name="connsiteY36" fmla="*/ 280307 h 1555466"/>
              <a:gd name="connsiteX37" fmla="*/ 1293740 w 2002218"/>
              <a:gd name="connsiteY37" fmla="*/ 229655 h 1555466"/>
              <a:gd name="connsiteX38" fmla="*/ 1345712 w 2002218"/>
              <a:gd name="connsiteY38" fmla="*/ 72395 h 1555466"/>
              <a:gd name="connsiteX39" fmla="*/ 1208999 w 2002218"/>
              <a:gd name="connsiteY39" fmla="*/ 90087 h 1555466"/>
              <a:gd name="connsiteX0" fmla="*/ 1208999 w 2002218"/>
              <a:gd name="connsiteY0" fmla="*/ 40953 h 1506332"/>
              <a:gd name="connsiteX1" fmla="*/ 1082731 w 2002218"/>
              <a:gd name="connsiteY1" fmla="*/ 70450 h 1506332"/>
              <a:gd name="connsiteX2" fmla="*/ 1006826 w 2002218"/>
              <a:gd name="connsiteY2" fmla="*/ 63771 h 1506332"/>
              <a:gd name="connsiteX3" fmla="*/ 916173 w 2002218"/>
              <a:gd name="connsiteY3" fmla="*/ 27594 h 1506332"/>
              <a:gd name="connsiteX4" fmla="*/ 960591 w 2002218"/>
              <a:gd name="connsiteY4" fmla="*/ 129077 h 1506332"/>
              <a:gd name="connsiteX5" fmla="*/ 941714 w 2002218"/>
              <a:gd name="connsiteY5" fmla="*/ 322545 h 1506332"/>
              <a:gd name="connsiteX6" fmla="*/ 910055 w 2002218"/>
              <a:gd name="connsiteY6" fmla="*/ 432480 h 1506332"/>
              <a:gd name="connsiteX7" fmla="*/ 817873 w 2002218"/>
              <a:gd name="connsiteY7" fmla="*/ 442159 h 1506332"/>
              <a:gd name="connsiteX8" fmla="*/ 739192 w 2002218"/>
              <a:gd name="connsiteY8" fmla="*/ 629481 h 1506332"/>
              <a:gd name="connsiteX9" fmla="*/ 243433 w 2002218"/>
              <a:gd name="connsiteY9" fmla="*/ 798392 h 1506332"/>
              <a:gd name="connsiteX10" fmla="*/ 0 w 2002218"/>
              <a:gd name="connsiteY10" fmla="*/ 907616 h 1506332"/>
              <a:gd name="connsiteX11" fmla="*/ 41366 w 2002218"/>
              <a:gd name="connsiteY11" fmla="*/ 1005104 h 1506332"/>
              <a:gd name="connsiteX12" fmla="*/ 226847 w 2002218"/>
              <a:gd name="connsiteY12" fmla="*/ 1110914 h 1506332"/>
              <a:gd name="connsiteX13" fmla="*/ 227110 w 2002218"/>
              <a:gd name="connsiteY13" fmla="*/ 1212763 h 1506332"/>
              <a:gd name="connsiteX14" fmla="*/ 340204 w 2002218"/>
              <a:gd name="connsiteY14" fmla="*/ 1242508 h 1506332"/>
              <a:gd name="connsiteX15" fmla="*/ 439642 w 2002218"/>
              <a:gd name="connsiteY15" fmla="*/ 1288685 h 1506332"/>
              <a:gd name="connsiteX16" fmla="*/ 626407 w 2002218"/>
              <a:gd name="connsiteY16" fmla="*/ 1246756 h 1506332"/>
              <a:gd name="connsiteX17" fmla="*/ 806446 w 2002218"/>
              <a:gd name="connsiteY17" fmla="*/ 1374987 h 1506332"/>
              <a:gd name="connsiteX18" fmla="*/ 897079 w 2002218"/>
              <a:gd name="connsiteY18" fmla="*/ 1404467 h 1506332"/>
              <a:gd name="connsiteX19" fmla="*/ 993237 w 2002218"/>
              <a:gd name="connsiteY19" fmla="*/ 1458908 h 1506332"/>
              <a:gd name="connsiteX20" fmla="*/ 1181644 w 2002218"/>
              <a:gd name="connsiteY20" fmla="*/ 1506332 h 1506332"/>
              <a:gd name="connsiteX21" fmla="*/ 1275300 w 2002218"/>
              <a:gd name="connsiteY21" fmla="*/ 1408381 h 1506332"/>
              <a:gd name="connsiteX22" fmla="*/ 1371231 w 2002218"/>
              <a:gd name="connsiteY22" fmla="*/ 1215552 h 1506332"/>
              <a:gd name="connsiteX23" fmla="*/ 1461550 w 2002218"/>
              <a:gd name="connsiteY23" fmla="*/ 1182621 h 1506332"/>
              <a:gd name="connsiteX24" fmla="*/ 1588960 w 2002218"/>
              <a:gd name="connsiteY24" fmla="*/ 1072423 h 1506332"/>
              <a:gd name="connsiteX25" fmla="*/ 1661853 w 2002218"/>
              <a:gd name="connsiteY25" fmla="*/ 994326 h 1506332"/>
              <a:gd name="connsiteX26" fmla="*/ 1796750 w 2002218"/>
              <a:gd name="connsiteY26" fmla="*/ 833468 h 1506332"/>
              <a:gd name="connsiteX27" fmla="*/ 1897827 w 2002218"/>
              <a:gd name="connsiteY27" fmla="*/ 668455 h 1506332"/>
              <a:gd name="connsiteX28" fmla="*/ 1975915 w 2002218"/>
              <a:gd name="connsiteY28" fmla="*/ 492881 h 1506332"/>
              <a:gd name="connsiteX29" fmla="*/ 1975915 w 2002218"/>
              <a:gd name="connsiteY29" fmla="*/ 168416 h 1506332"/>
              <a:gd name="connsiteX30" fmla="*/ 1961166 w 2002218"/>
              <a:gd name="connsiteY30" fmla="*/ 50429 h 1506332"/>
              <a:gd name="connsiteX31" fmla="*/ 1828251 w 2002218"/>
              <a:gd name="connsiteY31" fmla="*/ 48657 h 1506332"/>
              <a:gd name="connsiteX32" fmla="*/ 1735415 w 2002218"/>
              <a:gd name="connsiteY32" fmla="*/ 142040 h 1506332"/>
              <a:gd name="connsiteX33" fmla="*/ 1641134 w 2002218"/>
              <a:gd name="connsiteY33" fmla="*/ 396915 h 1506332"/>
              <a:gd name="connsiteX34" fmla="*/ 1582013 w 2002218"/>
              <a:gd name="connsiteY34" fmla="*/ 331733 h 1506332"/>
              <a:gd name="connsiteX35" fmla="*/ 1486844 w 2002218"/>
              <a:gd name="connsiteY35" fmla="*/ 269671 h 1506332"/>
              <a:gd name="connsiteX36" fmla="*/ 1392119 w 2002218"/>
              <a:gd name="connsiteY36" fmla="*/ 231173 h 1506332"/>
              <a:gd name="connsiteX37" fmla="*/ 1293740 w 2002218"/>
              <a:gd name="connsiteY37" fmla="*/ 180521 h 1506332"/>
              <a:gd name="connsiteX38" fmla="*/ 1345712 w 2002218"/>
              <a:gd name="connsiteY38" fmla="*/ 23261 h 1506332"/>
              <a:gd name="connsiteX39" fmla="*/ 1208999 w 2002218"/>
              <a:gd name="connsiteY39" fmla="*/ 40953 h 1506332"/>
              <a:gd name="connsiteX0" fmla="*/ 1208999 w 2002218"/>
              <a:gd name="connsiteY0" fmla="*/ 40953 h 1506332"/>
              <a:gd name="connsiteX1" fmla="*/ 1082731 w 2002218"/>
              <a:gd name="connsiteY1" fmla="*/ 70450 h 1506332"/>
              <a:gd name="connsiteX2" fmla="*/ 1006826 w 2002218"/>
              <a:gd name="connsiteY2" fmla="*/ 63771 h 1506332"/>
              <a:gd name="connsiteX3" fmla="*/ 960591 w 2002218"/>
              <a:gd name="connsiteY3" fmla="*/ 129077 h 1506332"/>
              <a:gd name="connsiteX4" fmla="*/ 941714 w 2002218"/>
              <a:gd name="connsiteY4" fmla="*/ 322545 h 1506332"/>
              <a:gd name="connsiteX5" fmla="*/ 910055 w 2002218"/>
              <a:gd name="connsiteY5" fmla="*/ 432480 h 1506332"/>
              <a:gd name="connsiteX6" fmla="*/ 817873 w 2002218"/>
              <a:gd name="connsiteY6" fmla="*/ 442159 h 1506332"/>
              <a:gd name="connsiteX7" fmla="*/ 739192 w 2002218"/>
              <a:gd name="connsiteY7" fmla="*/ 629481 h 1506332"/>
              <a:gd name="connsiteX8" fmla="*/ 243433 w 2002218"/>
              <a:gd name="connsiteY8" fmla="*/ 798392 h 1506332"/>
              <a:gd name="connsiteX9" fmla="*/ 0 w 2002218"/>
              <a:gd name="connsiteY9" fmla="*/ 907616 h 1506332"/>
              <a:gd name="connsiteX10" fmla="*/ 41366 w 2002218"/>
              <a:gd name="connsiteY10" fmla="*/ 1005104 h 1506332"/>
              <a:gd name="connsiteX11" fmla="*/ 226847 w 2002218"/>
              <a:gd name="connsiteY11" fmla="*/ 1110914 h 1506332"/>
              <a:gd name="connsiteX12" fmla="*/ 227110 w 2002218"/>
              <a:gd name="connsiteY12" fmla="*/ 1212763 h 1506332"/>
              <a:gd name="connsiteX13" fmla="*/ 340204 w 2002218"/>
              <a:gd name="connsiteY13" fmla="*/ 1242508 h 1506332"/>
              <a:gd name="connsiteX14" fmla="*/ 439642 w 2002218"/>
              <a:gd name="connsiteY14" fmla="*/ 1288685 h 1506332"/>
              <a:gd name="connsiteX15" fmla="*/ 626407 w 2002218"/>
              <a:gd name="connsiteY15" fmla="*/ 1246756 h 1506332"/>
              <a:gd name="connsiteX16" fmla="*/ 806446 w 2002218"/>
              <a:gd name="connsiteY16" fmla="*/ 1374987 h 1506332"/>
              <a:gd name="connsiteX17" fmla="*/ 897079 w 2002218"/>
              <a:gd name="connsiteY17" fmla="*/ 1404467 h 1506332"/>
              <a:gd name="connsiteX18" fmla="*/ 993237 w 2002218"/>
              <a:gd name="connsiteY18" fmla="*/ 1458908 h 1506332"/>
              <a:gd name="connsiteX19" fmla="*/ 1181644 w 2002218"/>
              <a:gd name="connsiteY19" fmla="*/ 1506332 h 1506332"/>
              <a:gd name="connsiteX20" fmla="*/ 1275300 w 2002218"/>
              <a:gd name="connsiteY20" fmla="*/ 1408381 h 1506332"/>
              <a:gd name="connsiteX21" fmla="*/ 1371231 w 2002218"/>
              <a:gd name="connsiteY21" fmla="*/ 1215552 h 1506332"/>
              <a:gd name="connsiteX22" fmla="*/ 1461550 w 2002218"/>
              <a:gd name="connsiteY22" fmla="*/ 1182621 h 1506332"/>
              <a:gd name="connsiteX23" fmla="*/ 1588960 w 2002218"/>
              <a:gd name="connsiteY23" fmla="*/ 1072423 h 1506332"/>
              <a:gd name="connsiteX24" fmla="*/ 1661853 w 2002218"/>
              <a:gd name="connsiteY24" fmla="*/ 994326 h 1506332"/>
              <a:gd name="connsiteX25" fmla="*/ 1796750 w 2002218"/>
              <a:gd name="connsiteY25" fmla="*/ 833468 h 1506332"/>
              <a:gd name="connsiteX26" fmla="*/ 1897827 w 2002218"/>
              <a:gd name="connsiteY26" fmla="*/ 668455 h 1506332"/>
              <a:gd name="connsiteX27" fmla="*/ 1975915 w 2002218"/>
              <a:gd name="connsiteY27" fmla="*/ 492881 h 1506332"/>
              <a:gd name="connsiteX28" fmla="*/ 1975915 w 2002218"/>
              <a:gd name="connsiteY28" fmla="*/ 168416 h 1506332"/>
              <a:gd name="connsiteX29" fmla="*/ 1961166 w 2002218"/>
              <a:gd name="connsiteY29" fmla="*/ 50429 h 1506332"/>
              <a:gd name="connsiteX30" fmla="*/ 1828251 w 2002218"/>
              <a:gd name="connsiteY30" fmla="*/ 48657 h 1506332"/>
              <a:gd name="connsiteX31" fmla="*/ 1735415 w 2002218"/>
              <a:gd name="connsiteY31" fmla="*/ 142040 h 1506332"/>
              <a:gd name="connsiteX32" fmla="*/ 1641134 w 2002218"/>
              <a:gd name="connsiteY32" fmla="*/ 396915 h 1506332"/>
              <a:gd name="connsiteX33" fmla="*/ 1582013 w 2002218"/>
              <a:gd name="connsiteY33" fmla="*/ 331733 h 1506332"/>
              <a:gd name="connsiteX34" fmla="*/ 1486844 w 2002218"/>
              <a:gd name="connsiteY34" fmla="*/ 269671 h 1506332"/>
              <a:gd name="connsiteX35" fmla="*/ 1392119 w 2002218"/>
              <a:gd name="connsiteY35" fmla="*/ 231173 h 1506332"/>
              <a:gd name="connsiteX36" fmla="*/ 1293740 w 2002218"/>
              <a:gd name="connsiteY36" fmla="*/ 180521 h 1506332"/>
              <a:gd name="connsiteX37" fmla="*/ 1345712 w 2002218"/>
              <a:gd name="connsiteY37" fmla="*/ 23261 h 1506332"/>
              <a:gd name="connsiteX38" fmla="*/ 1208999 w 2002218"/>
              <a:gd name="connsiteY38" fmla="*/ 40953 h 1506332"/>
              <a:gd name="connsiteX0" fmla="*/ 1208999 w 2002218"/>
              <a:gd name="connsiteY0" fmla="*/ 17594 h 1482973"/>
              <a:gd name="connsiteX1" fmla="*/ 1082731 w 2002218"/>
              <a:gd name="connsiteY1" fmla="*/ 47091 h 1482973"/>
              <a:gd name="connsiteX2" fmla="*/ 1006826 w 2002218"/>
              <a:gd name="connsiteY2" fmla="*/ 40412 h 1482973"/>
              <a:gd name="connsiteX3" fmla="*/ 960591 w 2002218"/>
              <a:gd name="connsiteY3" fmla="*/ 105718 h 1482973"/>
              <a:gd name="connsiteX4" fmla="*/ 941714 w 2002218"/>
              <a:gd name="connsiteY4" fmla="*/ 299186 h 1482973"/>
              <a:gd name="connsiteX5" fmla="*/ 910055 w 2002218"/>
              <a:gd name="connsiteY5" fmla="*/ 409121 h 1482973"/>
              <a:gd name="connsiteX6" fmla="*/ 817873 w 2002218"/>
              <a:gd name="connsiteY6" fmla="*/ 418800 h 1482973"/>
              <a:gd name="connsiteX7" fmla="*/ 739192 w 2002218"/>
              <a:gd name="connsiteY7" fmla="*/ 606122 h 1482973"/>
              <a:gd name="connsiteX8" fmla="*/ 243433 w 2002218"/>
              <a:gd name="connsiteY8" fmla="*/ 775033 h 1482973"/>
              <a:gd name="connsiteX9" fmla="*/ 0 w 2002218"/>
              <a:gd name="connsiteY9" fmla="*/ 884257 h 1482973"/>
              <a:gd name="connsiteX10" fmla="*/ 41366 w 2002218"/>
              <a:gd name="connsiteY10" fmla="*/ 981745 h 1482973"/>
              <a:gd name="connsiteX11" fmla="*/ 226847 w 2002218"/>
              <a:gd name="connsiteY11" fmla="*/ 1087555 h 1482973"/>
              <a:gd name="connsiteX12" fmla="*/ 227110 w 2002218"/>
              <a:gd name="connsiteY12" fmla="*/ 1189404 h 1482973"/>
              <a:gd name="connsiteX13" fmla="*/ 340204 w 2002218"/>
              <a:gd name="connsiteY13" fmla="*/ 1219149 h 1482973"/>
              <a:gd name="connsiteX14" fmla="*/ 439642 w 2002218"/>
              <a:gd name="connsiteY14" fmla="*/ 1265326 h 1482973"/>
              <a:gd name="connsiteX15" fmla="*/ 626407 w 2002218"/>
              <a:gd name="connsiteY15" fmla="*/ 1223397 h 1482973"/>
              <a:gd name="connsiteX16" fmla="*/ 806446 w 2002218"/>
              <a:gd name="connsiteY16" fmla="*/ 1351628 h 1482973"/>
              <a:gd name="connsiteX17" fmla="*/ 897079 w 2002218"/>
              <a:gd name="connsiteY17" fmla="*/ 1381108 h 1482973"/>
              <a:gd name="connsiteX18" fmla="*/ 993237 w 2002218"/>
              <a:gd name="connsiteY18" fmla="*/ 1435549 h 1482973"/>
              <a:gd name="connsiteX19" fmla="*/ 1181644 w 2002218"/>
              <a:gd name="connsiteY19" fmla="*/ 1482973 h 1482973"/>
              <a:gd name="connsiteX20" fmla="*/ 1275300 w 2002218"/>
              <a:gd name="connsiteY20" fmla="*/ 1385022 h 1482973"/>
              <a:gd name="connsiteX21" fmla="*/ 1371231 w 2002218"/>
              <a:gd name="connsiteY21" fmla="*/ 1192193 h 1482973"/>
              <a:gd name="connsiteX22" fmla="*/ 1461550 w 2002218"/>
              <a:gd name="connsiteY22" fmla="*/ 1159262 h 1482973"/>
              <a:gd name="connsiteX23" fmla="*/ 1588960 w 2002218"/>
              <a:gd name="connsiteY23" fmla="*/ 1049064 h 1482973"/>
              <a:gd name="connsiteX24" fmla="*/ 1661853 w 2002218"/>
              <a:gd name="connsiteY24" fmla="*/ 970967 h 1482973"/>
              <a:gd name="connsiteX25" fmla="*/ 1796750 w 2002218"/>
              <a:gd name="connsiteY25" fmla="*/ 810109 h 1482973"/>
              <a:gd name="connsiteX26" fmla="*/ 1897827 w 2002218"/>
              <a:gd name="connsiteY26" fmla="*/ 645096 h 1482973"/>
              <a:gd name="connsiteX27" fmla="*/ 1975915 w 2002218"/>
              <a:gd name="connsiteY27" fmla="*/ 469522 h 1482973"/>
              <a:gd name="connsiteX28" fmla="*/ 1975915 w 2002218"/>
              <a:gd name="connsiteY28" fmla="*/ 145057 h 1482973"/>
              <a:gd name="connsiteX29" fmla="*/ 1961166 w 2002218"/>
              <a:gd name="connsiteY29" fmla="*/ 27070 h 1482973"/>
              <a:gd name="connsiteX30" fmla="*/ 1828251 w 2002218"/>
              <a:gd name="connsiteY30" fmla="*/ 25298 h 1482973"/>
              <a:gd name="connsiteX31" fmla="*/ 1735415 w 2002218"/>
              <a:gd name="connsiteY31" fmla="*/ 118681 h 1482973"/>
              <a:gd name="connsiteX32" fmla="*/ 1641134 w 2002218"/>
              <a:gd name="connsiteY32" fmla="*/ 373556 h 1482973"/>
              <a:gd name="connsiteX33" fmla="*/ 1582013 w 2002218"/>
              <a:gd name="connsiteY33" fmla="*/ 308374 h 1482973"/>
              <a:gd name="connsiteX34" fmla="*/ 1486844 w 2002218"/>
              <a:gd name="connsiteY34" fmla="*/ 246312 h 1482973"/>
              <a:gd name="connsiteX35" fmla="*/ 1392119 w 2002218"/>
              <a:gd name="connsiteY35" fmla="*/ 207814 h 1482973"/>
              <a:gd name="connsiteX36" fmla="*/ 1293740 w 2002218"/>
              <a:gd name="connsiteY36" fmla="*/ 157162 h 1482973"/>
              <a:gd name="connsiteX37" fmla="*/ 1252876 w 2002218"/>
              <a:gd name="connsiteY37" fmla="*/ 101733 h 1482973"/>
              <a:gd name="connsiteX38" fmla="*/ 1208999 w 2002218"/>
              <a:gd name="connsiteY38" fmla="*/ 17594 h 1482973"/>
              <a:gd name="connsiteX0" fmla="*/ 1208999 w 2002218"/>
              <a:gd name="connsiteY0" fmla="*/ 17594 h 1482973"/>
              <a:gd name="connsiteX1" fmla="*/ 1082731 w 2002218"/>
              <a:gd name="connsiteY1" fmla="*/ 47091 h 1482973"/>
              <a:gd name="connsiteX2" fmla="*/ 1006826 w 2002218"/>
              <a:gd name="connsiteY2" fmla="*/ 40412 h 1482973"/>
              <a:gd name="connsiteX3" fmla="*/ 960591 w 2002218"/>
              <a:gd name="connsiteY3" fmla="*/ 105718 h 1482973"/>
              <a:gd name="connsiteX4" fmla="*/ 941714 w 2002218"/>
              <a:gd name="connsiteY4" fmla="*/ 299186 h 1482973"/>
              <a:gd name="connsiteX5" fmla="*/ 910055 w 2002218"/>
              <a:gd name="connsiteY5" fmla="*/ 409121 h 1482973"/>
              <a:gd name="connsiteX6" fmla="*/ 817873 w 2002218"/>
              <a:gd name="connsiteY6" fmla="*/ 418800 h 1482973"/>
              <a:gd name="connsiteX7" fmla="*/ 739192 w 2002218"/>
              <a:gd name="connsiteY7" fmla="*/ 606122 h 1482973"/>
              <a:gd name="connsiteX8" fmla="*/ 243433 w 2002218"/>
              <a:gd name="connsiteY8" fmla="*/ 775033 h 1482973"/>
              <a:gd name="connsiteX9" fmla="*/ 0 w 2002218"/>
              <a:gd name="connsiteY9" fmla="*/ 884257 h 1482973"/>
              <a:gd name="connsiteX10" fmla="*/ 41366 w 2002218"/>
              <a:gd name="connsiteY10" fmla="*/ 981745 h 1482973"/>
              <a:gd name="connsiteX11" fmla="*/ 226847 w 2002218"/>
              <a:gd name="connsiteY11" fmla="*/ 1087555 h 1482973"/>
              <a:gd name="connsiteX12" fmla="*/ 227110 w 2002218"/>
              <a:gd name="connsiteY12" fmla="*/ 1189404 h 1482973"/>
              <a:gd name="connsiteX13" fmla="*/ 340204 w 2002218"/>
              <a:gd name="connsiteY13" fmla="*/ 1219149 h 1482973"/>
              <a:gd name="connsiteX14" fmla="*/ 439642 w 2002218"/>
              <a:gd name="connsiteY14" fmla="*/ 1265326 h 1482973"/>
              <a:gd name="connsiteX15" fmla="*/ 626407 w 2002218"/>
              <a:gd name="connsiteY15" fmla="*/ 1223397 h 1482973"/>
              <a:gd name="connsiteX16" fmla="*/ 806446 w 2002218"/>
              <a:gd name="connsiteY16" fmla="*/ 1351628 h 1482973"/>
              <a:gd name="connsiteX17" fmla="*/ 897079 w 2002218"/>
              <a:gd name="connsiteY17" fmla="*/ 1381108 h 1482973"/>
              <a:gd name="connsiteX18" fmla="*/ 993237 w 2002218"/>
              <a:gd name="connsiteY18" fmla="*/ 1435549 h 1482973"/>
              <a:gd name="connsiteX19" fmla="*/ 1181644 w 2002218"/>
              <a:gd name="connsiteY19" fmla="*/ 1482973 h 1482973"/>
              <a:gd name="connsiteX20" fmla="*/ 1275300 w 2002218"/>
              <a:gd name="connsiteY20" fmla="*/ 1385022 h 1482973"/>
              <a:gd name="connsiteX21" fmla="*/ 1371231 w 2002218"/>
              <a:gd name="connsiteY21" fmla="*/ 1192193 h 1482973"/>
              <a:gd name="connsiteX22" fmla="*/ 1461550 w 2002218"/>
              <a:gd name="connsiteY22" fmla="*/ 1159262 h 1482973"/>
              <a:gd name="connsiteX23" fmla="*/ 1588960 w 2002218"/>
              <a:gd name="connsiteY23" fmla="*/ 1049064 h 1482973"/>
              <a:gd name="connsiteX24" fmla="*/ 1661853 w 2002218"/>
              <a:gd name="connsiteY24" fmla="*/ 970967 h 1482973"/>
              <a:gd name="connsiteX25" fmla="*/ 1796750 w 2002218"/>
              <a:gd name="connsiteY25" fmla="*/ 810109 h 1482973"/>
              <a:gd name="connsiteX26" fmla="*/ 1897827 w 2002218"/>
              <a:gd name="connsiteY26" fmla="*/ 645096 h 1482973"/>
              <a:gd name="connsiteX27" fmla="*/ 1975915 w 2002218"/>
              <a:gd name="connsiteY27" fmla="*/ 469522 h 1482973"/>
              <a:gd name="connsiteX28" fmla="*/ 1975915 w 2002218"/>
              <a:gd name="connsiteY28" fmla="*/ 145057 h 1482973"/>
              <a:gd name="connsiteX29" fmla="*/ 1961166 w 2002218"/>
              <a:gd name="connsiteY29" fmla="*/ 27070 h 1482973"/>
              <a:gd name="connsiteX30" fmla="*/ 1828251 w 2002218"/>
              <a:gd name="connsiteY30" fmla="*/ 25298 h 1482973"/>
              <a:gd name="connsiteX31" fmla="*/ 1735415 w 2002218"/>
              <a:gd name="connsiteY31" fmla="*/ 118681 h 1482973"/>
              <a:gd name="connsiteX32" fmla="*/ 1641134 w 2002218"/>
              <a:gd name="connsiteY32" fmla="*/ 373556 h 1482973"/>
              <a:gd name="connsiteX33" fmla="*/ 1582013 w 2002218"/>
              <a:gd name="connsiteY33" fmla="*/ 308374 h 1482973"/>
              <a:gd name="connsiteX34" fmla="*/ 1486844 w 2002218"/>
              <a:gd name="connsiteY34" fmla="*/ 246312 h 1482973"/>
              <a:gd name="connsiteX35" fmla="*/ 1392119 w 2002218"/>
              <a:gd name="connsiteY35" fmla="*/ 207814 h 1482973"/>
              <a:gd name="connsiteX36" fmla="*/ 1293740 w 2002218"/>
              <a:gd name="connsiteY36" fmla="*/ 157162 h 1482973"/>
              <a:gd name="connsiteX37" fmla="*/ 1252876 w 2002218"/>
              <a:gd name="connsiteY37" fmla="*/ 101733 h 1482973"/>
              <a:gd name="connsiteX38" fmla="*/ 1208999 w 2002218"/>
              <a:gd name="connsiteY38" fmla="*/ 17594 h 1482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02218" h="1482973">
                <a:moveTo>
                  <a:pt x="1208999" y="17594"/>
                </a:moveTo>
                <a:cubicBezTo>
                  <a:pt x="1141968" y="0"/>
                  <a:pt x="1131892" y="60260"/>
                  <a:pt x="1082731" y="47091"/>
                </a:cubicBezTo>
                <a:cubicBezTo>
                  <a:pt x="1072899" y="61839"/>
                  <a:pt x="1020667" y="29339"/>
                  <a:pt x="1006826" y="40412"/>
                </a:cubicBezTo>
                <a:cubicBezTo>
                  <a:pt x="986469" y="50183"/>
                  <a:pt x="971443" y="62589"/>
                  <a:pt x="960591" y="105718"/>
                </a:cubicBezTo>
                <a:cubicBezTo>
                  <a:pt x="964848" y="154877"/>
                  <a:pt x="965606" y="240131"/>
                  <a:pt x="941714" y="299186"/>
                </a:cubicBezTo>
                <a:cubicBezTo>
                  <a:pt x="946630" y="318851"/>
                  <a:pt x="904486" y="389631"/>
                  <a:pt x="910055" y="409121"/>
                </a:cubicBezTo>
                <a:cubicBezTo>
                  <a:pt x="873949" y="412085"/>
                  <a:pt x="846350" y="385967"/>
                  <a:pt x="817873" y="418800"/>
                </a:cubicBezTo>
                <a:cubicBezTo>
                  <a:pt x="789396" y="451633"/>
                  <a:pt x="749851" y="546750"/>
                  <a:pt x="739192" y="606122"/>
                </a:cubicBezTo>
                <a:cubicBezTo>
                  <a:pt x="746282" y="645118"/>
                  <a:pt x="238517" y="735704"/>
                  <a:pt x="243433" y="775033"/>
                </a:cubicBezTo>
                <a:cubicBezTo>
                  <a:pt x="228530" y="880798"/>
                  <a:pt x="38014" y="801750"/>
                  <a:pt x="0" y="884257"/>
                </a:cubicBezTo>
                <a:cubicBezTo>
                  <a:pt x="4999" y="918709"/>
                  <a:pt x="3558" y="947862"/>
                  <a:pt x="41366" y="981745"/>
                </a:cubicBezTo>
                <a:cubicBezTo>
                  <a:pt x="79174" y="1015628"/>
                  <a:pt x="234566" y="1052945"/>
                  <a:pt x="226847" y="1087555"/>
                </a:cubicBezTo>
                <a:cubicBezTo>
                  <a:pt x="241495" y="1087489"/>
                  <a:pt x="208217" y="1167472"/>
                  <a:pt x="227110" y="1189404"/>
                </a:cubicBezTo>
                <a:cubicBezTo>
                  <a:pt x="246003" y="1211336"/>
                  <a:pt x="304782" y="1206495"/>
                  <a:pt x="340204" y="1219149"/>
                </a:cubicBezTo>
                <a:cubicBezTo>
                  <a:pt x="375626" y="1231803"/>
                  <a:pt x="391942" y="1264618"/>
                  <a:pt x="439642" y="1265326"/>
                </a:cubicBezTo>
                <a:cubicBezTo>
                  <a:pt x="487342" y="1266034"/>
                  <a:pt x="565273" y="1209013"/>
                  <a:pt x="626407" y="1223397"/>
                </a:cubicBezTo>
                <a:cubicBezTo>
                  <a:pt x="687541" y="1237781"/>
                  <a:pt x="784535" y="1342315"/>
                  <a:pt x="806446" y="1351628"/>
                </a:cubicBezTo>
                <a:lnTo>
                  <a:pt x="897079" y="1381108"/>
                </a:lnTo>
                <a:cubicBezTo>
                  <a:pt x="935949" y="1378123"/>
                  <a:pt x="945810" y="1418572"/>
                  <a:pt x="993237" y="1435549"/>
                </a:cubicBezTo>
                <a:cubicBezTo>
                  <a:pt x="1040664" y="1452526"/>
                  <a:pt x="1142372" y="1474422"/>
                  <a:pt x="1181644" y="1482973"/>
                </a:cubicBezTo>
                <a:cubicBezTo>
                  <a:pt x="1278896" y="1471990"/>
                  <a:pt x="1243702" y="1433485"/>
                  <a:pt x="1275300" y="1385022"/>
                </a:cubicBezTo>
                <a:cubicBezTo>
                  <a:pt x="1306898" y="1336559"/>
                  <a:pt x="1316989" y="1195873"/>
                  <a:pt x="1371231" y="1192193"/>
                </a:cubicBezTo>
                <a:cubicBezTo>
                  <a:pt x="1425613" y="1189162"/>
                  <a:pt x="1425262" y="1183117"/>
                  <a:pt x="1461550" y="1159262"/>
                </a:cubicBezTo>
                <a:cubicBezTo>
                  <a:pt x="1467955" y="1123924"/>
                  <a:pt x="1571049" y="1080446"/>
                  <a:pt x="1588960" y="1049064"/>
                </a:cubicBezTo>
                <a:cubicBezTo>
                  <a:pt x="1593152" y="1026941"/>
                  <a:pt x="1634960" y="1019283"/>
                  <a:pt x="1661853" y="970967"/>
                </a:cubicBezTo>
                <a:lnTo>
                  <a:pt x="1796750" y="810109"/>
                </a:lnTo>
                <a:lnTo>
                  <a:pt x="1897827" y="645096"/>
                </a:lnTo>
                <a:cubicBezTo>
                  <a:pt x="1927688" y="588332"/>
                  <a:pt x="1978373" y="535890"/>
                  <a:pt x="1975915" y="469522"/>
                </a:cubicBezTo>
                <a:cubicBezTo>
                  <a:pt x="2002218" y="311699"/>
                  <a:pt x="1996221" y="388723"/>
                  <a:pt x="1975915" y="145057"/>
                </a:cubicBezTo>
                <a:cubicBezTo>
                  <a:pt x="1972623" y="105559"/>
                  <a:pt x="1971595" y="65309"/>
                  <a:pt x="1961166" y="27070"/>
                </a:cubicBezTo>
                <a:cubicBezTo>
                  <a:pt x="1936555" y="7110"/>
                  <a:pt x="1865876" y="10030"/>
                  <a:pt x="1828251" y="25298"/>
                </a:cubicBezTo>
                <a:cubicBezTo>
                  <a:pt x="1790626" y="40567"/>
                  <a:pt x="1766601" y="60638"/>
                  <a:pt x="1735415" y="118681"/>
                </a:cubicBezTo>
                <a:cubicBezTo>
                  <a:pt x="1704229" y="176724"/>
                  <a:pt x="1666701" y="341941"/>
                  <a:pt x="1641134" y="373556"/>
                </a:cubicBezTo>
                <a:cubicBezTo>
                  <a:pt x="1615567" y="405171"/>
                  <a:pt x="1607728" y="329581"/>
                  <a:pt x="1582013" y="308374"/>
                </a:cubicBezTo>
                <a:cubicBezTo>
                  <a:pt x="1556298" y="287167"/>
                  <a:pt x="1518493" y="263072"/>
                  <a:pt x="1486844" y="246312"/>
                </a:cubicBezTo>
                <a:cubicBezTo>
                  <a:pt x="1455195" y="229552"/>
                  <a:pt x="1424303" y="222672"/>
                  <a:pt x="1392119" y="207814"/>
                </a:cubicBezTo>
                <a:cubicBezTo>
                  <a:pt x="1359935" y="192956"/>
                  <a:pt x="1316947" y="174842"/>
                  <a:pt x="1293740" y="157162"/>
                </a:cubicBezTo>
                <a:cubicBezTo>
                  <a:pt x="1270533" y="139482"/>
                  <a:pt x="1267000" y="124994"/>
                  <a:pt x="1252876" y="101733"/>
                </a:cubicBezTo>
                <a:cubicBezTo>
                  <a:pt x="1238753" y="78472"/>
                  <a:pt x="1269740" y="12188"/>
                  <a:pt x="1208999" y="17594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reeform 12"/>
          <p:cNvSpPr>
            <a:spLocks noChangeAspect="1"/>
          </p:cNvSpPr>
          <p:nvPr/>
        </p:nvSpPr>
        <p:spPr>
          <a:xfrm>
            <a:off x="3929058" y="3214686"/>
            <a:ext cx="3401450" cy="1931339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  <a:gd name="connsiteX0" fmla="*/ 508849 w 1423249"/>
              <a:gd name="connsiteY0" fmla="*/ 31782 h 1380509"/>
              <a:gd name="connsiteX1" fmla="*/ 420359 w 1423249"/>
              <a:gd name="connsiteY1" fmla="*/ 17034 h 1380509"/>
              <a:gd name="connsiteX2" fmla="*/ 331869 w 1423249"/>
              <a:gd name="connsiteY2" fmla="*/ 46531 h 1380509"/>
              <a:gd name="connsiteX3" fmla="*/ 302372 w 1423249"/>
              <a:gd name="connsiteY3" fmla="*/ 90776 h 1380509"/>
              <a:gd name="connsiteX4" fmla="*/ 258127 w 1423249"/>
              <a:gd name="connsiteY4" fmla="*/ 105524 h 1380509"/>
              <a:gd name="connsiteX5" fmla="*/ 213882 w 1423249"/>
              <a:gd name="connsiteY5" fmla="*/ 135021 h 1380509"/>
              <a:gd name="connsiteX6" fmla="*/ 184385 w 1423249"/>
              <a:gd name="connsiteY6" fmla="*/ 179266 h 1380509"/>
              <a:gd name="connsiteX7" fmla="*/ 110643 w 1423249"/>
              <a:gd name="connsiteY7" fmla="*/ 253008 h 1380509"/>
              <a:gd name="connsiteX8" fmla="*/ 95895 w 1423249"/>
              <a:gd name="connsiteY8" fmla="*/ 297253 h 1380509"/>
              <a:gd name="connsiteX9" fmla="*/ 66398 w 1423249"/>
              <a:gd name="connsiteY9" fmla="*/ 341499 h 1380509"/>
              <a:gd name="connsiteX10" fmla="*/ 51649 w 1423249"/>
              <a:gd name="connsiteY10" fmla="*/ 400492 h 1380509"/>
              <a:gd name="connsiteX11" fmla="*/ 66398 w 1423249"/>
              <a:gd name="connsiteY11" fmla="*/ 459486 h 1380509"/>
              <a:gd name="connsiteX12" fmla="*/ 81146 w 1423249"/>
              <a:gd name="connsiteY12" fmla="*/ 503731 h 1380509"/>
              <a:gd name="connsiteX13" fmla="*/ 95895 w 1423249"/>
              <a:gd name="connsiteY13" fmla="*/ 621718 h 1380509"/>
              <a:gd name="connsiteX14" fmla="*/ 110643 w 1423249"/>
              <a:gd name="connsiteY14" fmla="*/ 1034673 h 1380509"/>
              <a:gd name="connsiteX15" fmla="*/ 125391 w 1423249"/>
              <a:gd name="connsiteY15" fmla="*/ 1137912 h 1380509"/>
              <a:gd name="connsiteX16" fmla="*/ 199133 w 1423249"/>
              <a:gd name="connsiteY16" fmla="*/ 1270647 h 1380509"/>
              <a:gd name="connsiteX17" fmla="*/ 14748 w 1423249"/>
              <a:gd name="connsiteY17" fmla="*/ 1375593 h 1380509"/>
              <a:gd name="connsiteX18" fmla="*/ 287624 w 1423249"/>
              <a:gd name="connsiteY18" fmla="*/ 1300144 h 1380509"/>
              <a:gd name="connsiteX19" fmla="*/ 331869 w 1423249"/>
              <a:gd name="connsiteY19" fmla="*/ 1329641 h 1380509"/>
              <a:gd name="connsiteX20" fmla="*/ 523598 w 1423249"/>
              <a:gd name="connsiteY20" fmla="*/ 1329641 h 1380509"/>
              <a:gd name="connsiteX21" fmla="*/ 759572 w 1423249"/>
              <a:gd name="connsiteY21" fmla="*/ 1344389 h 1380509"/>
              <a:gd name="connsiteX22" fmla="*/ 936553 w 1423249"/>
              <a:gd name="connsiteY22" fmla="*/ 1314892 h 1380509"/>
              <a:gd name="connsiteX23" fmla="*/ 1025043 w 1423249"/>
              <a:gd name="connsiteY23" fmla="*/ 1255899 h 1380509"/>
              <a:gd name="connsiteX24" fmla="*/ 1143030 w 1423249"/>
              <a:gd name="connsiteY24" fmla="*/ 1123163 h 1380509"/>
              <a:gd name="connsiteX25" fmla="*/ 1231520 w 1423249"/>
              <a:gd name="connsiteY25" fmla="*/ 1064170 h 1380509"/>
              <a:gd name="connsiteX26" fmla="*/ 1320011 w 1423249"/>
              <a:gd name="connsiteY26" fmla="*/ 1005176 h 1380509"/>
              <a:gd name="connsiteX27" fmla="*/ 1364256 w 1423249"/>
              <a:gd name="connsiteY27" fmla="*/ 975679 h 1380509"/>
              <a:gd name="connsiteX28" fmla="*/ 1393753 w 1423249"/>
              <a:gd name="connsiteY28" fmla="*/ 931434 h 1380509"/>
              <a:gd name="connsiteX29" fmla="*/ 1423249 w 1423249"/>
              <a:gd name="connsiteY29" fmla="*/ 842944 h 1380509"/>
              <a:gd name="connsiteX30" fmla="*/ 1408501 w 1423249"/>
              <a:gd name="connsiteY30" fmla="*/ 783950 h 1380509"/>
              <a:gd name="connsiteX31" fmla="*/ 1379004 w 1423249"/>
              <a:gd name="connsiteY31" fmla="*/ 695460 h 1380509"/>
              <a:gd name="connsiteX32" fmla="*/ 1364256 w 1423249"/>
              <a:gd name="connsiteY32" fmla="*/ 621718 h 1380509"/>
              <a:gd name="connsiteX33" fmla="*/ 1364256 w 1423249"/>
              <a:gd name="connsiteY33" fmla="*/ 297253 h 1380509"/>
              <a:gd name="connsiteX34" fmla="*/ 1349507 w 1423249"/>
              <a:gd name="connsiteY34" fmla="*/ 179266 h 1380509"/>
              <a:gd name="connsiteX35" fmla="*/ 1320011 w 1423249"/>
              <a:gd name="connsiteY35" fmla="*/ 135021 h 1380509"/>
              <a:gd name="connsiteX36" fmla="*/ 1305262 w 1423249"/>
              <a:gd name="connsiteY36" fmla="*/ 90776 h 1380509"/>
              <a:gd name="connsiteX37" fmla="*/ 1216772 w 1423249"/>
              <a:gd name="connsiteY37" fmla="*/ 17034 h 1380509"/>
              <a:gd name="connsiteX38" fmla="*/ 1172527 w 1423249"/>
              <a:gd name="connsiteY38" fmla="*/ 2286 h 1380509"/>
              <a:gd name="connsiteX39" fmla="*/ 877559 w 1423249"/>
              <a:gd name="connsiteY39" fmla="*/ 2286 h 1380509"/>
              <a:gd name="connsiteX40" fmla="*/ 597340 w 1423249"/>
              <a:gd name="connsiteY40" fmla="*/ 17034 h 1380509"/>
              <a:gd name="connsiteX41" fmla="*/ 508849 w 1423249"/>
              <a:gd name="connsiteY41" fmla="*/ 31782 h 1380509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269238 w 1493354"/>
              <a:gd name="connsiteY16" fmla="*/ 1270647 h 1380695"/>
              <a:gd name="connsiteX17" fmla="*/ 30731 w 1493354"/>
              <a:gd name="connsiteY17" fmla="*/ 1269530 h 1380695"/>
              <a:gd name="connsiteX18" fmla="*/ 84853 w 1493354"/>
              <a:gd name="connsiteY18" fmla="*/ 1375593 h 1380695"/>
              <a:gd name="connsiteX19" fmla="*/ 357729 w 1493354"/>
              <a:gd name="connsiteY19" fmla="*/ 1300144 h 1380695"/>
              <a:gd name="connsiteX20" fmla="*/ 401974 w 1493354"/>
              <a:gd name="connsiteY20" fmla="*/ 1329641 h 1380695"/>
              <a:gd name="connsiteX21" fmla="*/ 593703 w 1493354"/>
              <a:gd name="connsiteY21" fmla="*/ 1329641 h 1380695"/>
              <a:gd name="connsiteX22" fmla="*/ 829677 w 1493354"/>
              <a:gd name="connsiteY22" fmla="*/ 1344389 h 1380695"/>
              <a:gd name="connsiteX23" fmla="*/ 1006658 w 1493354"/>
              <a:gd name="connsiteY23" fmla="*/ 1314892 h 1380695"/>
              <a:gd name="connsiteX24" fmla="*/ 1095148 w 1493354"/>
              <a:gd name="connsiteY24" fmla="*/ 1255899 h 1380695"/>
              <a:gd name="connsiteX25" fmla="*/ 1213135 w 1493354"/>
              <a:gd name="connsiteY25" fmla="*/ 1123163 h 1380695"/>
              <a:gd name="connsiteX26" fmla="*/ 1301625 w 1493354"/>
              <a:gd name="connsiteY26" fmla="*/ 1064170 h 1380695"/>
              <a:gd name="connsiteX27" fmla="*/ 1390116 w 1493354"/>
              <a:gd name="connsiteY27" fmla="*/ 1005176 h 1380695"/>
              <a:gd name="connsiteX28" fmla="*/ 1434361 w 1493354"/>
              <a:gd name="connsiteY28" fmla="*/ 975679 h 1380695"/>
              <a:gd name="connsiteX29" fmla="*/ 1463858 w 1493354"/>
              <a:gd name="connsiteY29" fmla="*/ 931434 h 1380695"/>
              <a:gd name="connsiteX30" fmla="*/ 1493354 w 1493354"/>
              <a:gd name="connsiteY30" fmla="*/ 842944 h 1380695"/>
              <a:gd name="connsiteX31" fmla="*/ 1478606 w 1493354"/>
              <a:gd name="connsiteY31" fmla="*/ 783950 h 1380695"/>
              <a:gd name="connsiteX32" fmla="*/ 1449109 w 1493354"/>
              <a:gd name="connsiteY32" fmla="*/ 695460 h 1380695"/>
              <a:gd name="connsiteX33" fmla="*/ 1434361 w 1493354"/>
              <a:gd name="connsiteY33" fmla="*/ 621718 h 1380695"/>
              <a:gd name="connsiteX34" fmla="*/ 1434361 w 1493354"/>
              <a:gd name="connsiteY34" fmla="*/ 297253 h 1380695"/>
              <a:gd name="connsiteX35" fmla="*/ 1419612 w 1493354"/>
              <a:gd name="connsiteY35" fmla="*/ 179266 h 1380695"/>
              <a:gd name="connsiteX36" fmla="*/ 1390116 w 1493354"/>
              <a:gd name="connsiteY36" fmla="*/ 135021 h 1380695"/>
              <a:gd name="connsiteX37" fmla="*/ 1375367 w 1493354"/>
              <a:gd name="connsiteY37" fmla="*/ 90776 h 1380695"/>
              <a:gd name="connsiteX38" fmla="*/ 1286877 w 1493354"/>
              <a:gd name="connsiteY38" fmla="*/ 17034 h 1380695"/>
              <a:gd name="connsiteX39" fmla="*/ 1242632 w 1493354"/>
              <a:gd name="connsiteY39" fmla="*/ 2286 h 1380695"/>
              <a:gd name="connsiteX40" fmla="*/ 947664 w 1493354"/>
              <a:gd name="connsiteY40" fmla="*/ 2286 h 1380695"/>
              <a:gd name="connsiteX41" fmla="*/ 667445 w 1493354"/>
              <a:gd name="connsiteY41" fmla="*/ 17034 h 1380695"/>
              <a:gd name="connsiteX42" fmla="*/ 578954 w 1493354"/>
              <a:gd name="connsiteY42" fmla="*/ 31782 h 1380695"/>
              <a:gd name="connsiteX0" fmla="*/ 578954 w 1493354"/>
              <a:gd name="connsiteY0" fmla="*/ 31782 h 1380695"/>
              <a:gd name="connsiteX1" fmla="*/ 490464 w 1493354"/>
              <a:gd name="connsiteY1" fmla="*/ 17034 h 1380695"/>
              <a:gd name="connsiteX2" fmla="*/ 401974 w 1493354"/>
              <a:gd name="connsiteY2" fmla="*/ 46531 h 1380695"/>
              <a:gd name="connsiteX3" fmla="*/ 372477 w 1493354"/>
              <a:gd name="connsiteY3" fmla="*/ 90776 h 1380695"/>
              <a:gd name="connsiteX4" fmla="*/ 328232 w 1493354"/>
              <a:gd name="connsiteY4" fmla="*/ 105524 h 1380695"/>
              <a:gd name="connsiteX5" fmla="*/ 283987 w 1493354"/>
              <a:gd name="connsiteY5" fmla="*/ 135021 h 1380695"/>
              <a:gd name="connsiteX6" fmla="*/ 254490 w 1493354"/>
              <a:gd name="connsiteY6" fmla="*/ 179266 h 1380695"/>
              <a:gd name="connsiteX7" fmla="*/ 180748 w 1493354"/>
              <a:gd name="connsiteY7" fmla="*/ 253008 h 1380695"/>
              <a:gd name="connsiteX8" fmla="*/ 166000 w 1493354"/>
              <a:gd name="connsiteY8" fmla="*/ 297253 h 1380695"/>
              <a:gd name="connsiteX9" fmla="*/ 136503 w 1493354"/>
              <a:gd name="connsiteY9" fmla="*/ 341499 h 1380695"/>
              <a:gd name="connsiteX10" fmla="*/ 121754 w 1493354"/>
              <a:gd name="connsiteY10" fmla="*/ 400492 h 1380695"/>
              <a:gd name="connsiteX11" fmla="*/ 136503 w 1493354"/>
              <a:gd name="connsiteY11" fmla="*/ 459486 h 1380695"/>
              <a:gd name="connsiteX12" fmla="*/ 151251 w 1493354"/>
              <a:gd name="connsiteY12" fmla="*/ 503731 h 1380695"/>
              <a:gd name="connsiteX13" fmla="*/ 166000 w 1493354"/>
              <a:gd name="connsiteY13" fmla="*/ 621718 h 1380695"/>
              <a:gd name="connsiteX14" fmla="*/ 180748 w 1493354"/>
              <a:gd name="connsiteY14" fmla="*/ 1034673 h 1380695"/>
              <a:gd name="connsiteX15" fmla="*/ 195496 w 1493354"/>
              <a:gd name="connsiteY15" fmla="*/ 1137912 h 1380695"/>
              <a:gd name="connsiteX16" fmla="*/ 61830 w 1493354"/>
              <a:gd name="connsiteY16" fmla="*/ 1138318 h 1380695"/>
              <a:gd name="connsiteX17" fmla="*/ 269238 w 1493354"/>
              <a:gd name="connsiteY17" fmla="*/ 1270647 h 1380695"/>
              <a:gd name="connsiteX18" fmla="*/ 30731 w 1493354"/>
              <a:gd name="connsiteY18" fmla="*/ 1269530 h 1380695"/>
              <a:gd name="connsiteX19" fmla="*/ 84853 w 1493354"/>
              <a:gd name="connsiteY19" fmla="*/ 1375593 h 1380695"/>
              <a:gd name="connsiteX20" fmla="*/ 357729 w 1493354"/>
              <a:gd name="connsiteY20" fmla="*/ 1300144 h 1380695"/>
              <a:gd name="connsiteX21" fmla="*/ 401974 w 1493354"/>
              <a:gd name="connsiteY21" fmla="*/ 1329641 h 1380695"/>
              <a:gd name="connsiteX22" fmla="*/ 593703 w 1493354"/>
              <a:gd name="connsiteY22" fmla="*/ 1329641 h 1380695"/>
              <a:gd name="connsiteX23" fmla="*/ 829677 w 1493354"/>
              <a:gd name="connsiteY23" fmla="*/ 1344389 h 1380695"/>
              <a:gd name="connsiteX24" fmla="*/ 1006658 w 1493354"/>
              <a:gd name="connsiteY24" fmla="*/ 1314892 h 1380695"/>
              <a:gd name="connsiteX25" fmla="*/ 1095148 w 1493354"/>
              <a:gd name="connsiteY25" fmla="*/ 1255899 h 1380695"/>
              <a:gd name="connsiteX26" fmla="*/ 1213135 w 1493354"/>
              <a:gd name="connsiteY26" fmla="*/ 1123163 h 1380695"/>
              <a:gd name="connsiteX27" fmla="*/ 1301625 w 1493354"/>
              <a:gd name="connsiteY27" fmla="*/ 1064170 h 1380695"/>
              <a:gd name="connsiteX28" fmla="*/ 1390116 w 1493354"/>
              <a:gd name="connsiteY28" fmla="*/ 1005176 h 1380695"/>
              <a:gd name="connsiteX29" fmla="*/ 1434361 w 1493354"/>
              <a:gd name="connsiteY29" fmla="*/ 975679 h 1380695"/>
              <a:gd name="connsiteX30" fmla="*/ 1463858 w 1493354"/>
              <a:gd name="connsiteY30" fmla="*/ 931434 h 1380695"/>
              <a:gd name="connsiteX31" fmla="*/ 1493354 w 1493354"/>
              <a:gd name="connsiteY31" fmla="*/ 842944 h 1380695"/>
              <a:gd name="connsiteX32" fmla="*/ 1478606 w 1493354"/>
              <a:gd name="connsiteY32" fmla="*/ 783950 h 1380695"/>
              <a:gd name="connsiteX33" fmla="*/ 1449109 w 1493354"/>
              <a:gd name="connsiteY33" fmla="*/ 695460 h 1380695"/>
              <a:gd name="connsiteX34" fmla="*/ 1434361 w 1493354"/>
              <a:gd name="connsiteY34" fmla="*/ 621718 h 1380695"/>
              <a:gd name="connsiteX35" fmla="*/ 1434361 w 1493354"/>
              <a:gd name="connsiteY35" fmla="*/ 297253 h 1380695"/>
              <a:gd name="connsiteX36" fmla="*/ 1419612 w 1493354"/>
              <a:gd name="connsiteY36" fmla="*/ 179266 h 1380695"/>
              <a:gd name="connsiteX37" fmla="*/ 1390116 w 1493354"/>
              <a:gd name="connsiteY37" fmla="*/ 135021 h 1380695"/>
              <a:gd name="connsiteX38" fmla="*/ 1375367 w 1493354"/>
              <a:gd name="connsiteY38" fmla="*/ 90776 h 1380695"/>
              <a:gd name="connsiteX39" fmla="*/ 1286877 w 1493354"/>
              <a:gd name="connsiteY39" fmla="*/ 17034 h 1380695"/>
              <a:gd name="connsiteX40" fmla="*/ 1242632 w 1493354"/>
              <a:gd name="connsiteY40" fmla="*/ 2286 h 1380695"/>
              <a:gd name="connsiteX41" fmla="*/ 947664 w 1493354"/>
              <a:gd name="connsiteY41" fmla="*/ 2286 h 1380695"/>
              <a:gd name="connsiteX42" fmla="*/ 667445 w 1493354"/>
              <a:gd name="connsiteY42" fmla="*/ 17034 h 1380695"/>
              <a:gd name="connsiteX43" fmla="*/ 578954 w 1493354"/>
              <a:gd name="connsiteY43" fmla="*/ 31782 h 1380695"/>
              <a:gd name="connsiteX0" fmla="*/ 588184 w 1502584"/>
              <a:gd name="connsiteY0" fmla="*/ 31782 h 1380695"/>
              <a:gd name="connsiteX1" fmla="*/ 499694 w 1502584"/>
              <a:gd name="connsiteY1" fmla="*/ 17034 h 1380695"/>
              <a:gd name="connsiteX2" fmla="*/ 411204 w 1502584"/>
              <a:gd name="connsiteY2" fmla="*/ 46531 h 1380695"/>
              <a:gd name="connsiteX3" fmla="*/ 381707 w 1502584"/>
              <a:gd name="connsiteY3" fmla="*/ 90776 h 1380695"/>
              <a:gd name="connsiteX4" fmla="*/ 337462 w 1502584"/>
              <a:gd name="connsiteY4" fmla="*/ 105524 h 1380695"/>
              <a:gd name="connsiteX5" fmla="*/ 293217 w 1502584"/>
              <a:gd name="connsiteY5" fmla="*/ 135021 h 1380695"/>
              <a:gd name="connsiteX6" fmla="*/ 263720 w 1502584"/>
              <a:gd name="connsiteY6" fmla="*/ 179266 h 1380695"/>
              <a:gd name="connsiteX7" fmla="*/ 189978 w 1502584"/>
              <a:gd name="connsiteY7" fmla="*/ 253008 h 1380695"/>
              <a:gd name="connsiteX8" fmla="*/ 175230 w 1502584"/>
              <a:gd name="connsiteY8" fmla="*/ 297253 h 1380695"/>
              <a:gd name="connsiteX9" fmla="*/ 145733 w 1502584"/>
              <a:gd name="connsiteY9" fmla="*/ 341499 h 1380695"/>
              <a:gd name="connsiteX10" fmla="*/ 130984 w 1502584"/>
              <a:gd name="connsiteY10" fmla="*/ 400492 h 1380695"/>
              <a:gd name="connsiteX11" fmla="*/ 145733 w 1502584"/>
              <a:gd name="connsiteY11" fmla="*/ 459486 h 1380695"/>
              <a:gd name="connsiteX12" fmla="*/ 160481 w 1502584"/>
              <a:gd name="connsiteY12" fmla="*/ 503731 h 1380695"/>
              <a:gd name="connsiteX13" fmla="*/ 175230 w 1502584"/>
              <a:gd name="connsiteY13" fmla="*/ 621718 h 1380695"/>
              <a:gd name="connsiteX14" fmla="*/ 189978 w 1502584"/>
              <a:gd name="connsiteY14" fmla="*/ 1034673 h 1380695"/>
              <a:gd name="connsiteX15" fmla="*/ 204726 w 1502584"/>
              <a:gd name="connsiteY15" fmla="*/ 1137912 h 1380695"/>
              <a:gd name="connsiteX16" fmla="*/ 71060 w 1502584"/>
              <a:gd name="connsiteY16" fmla="*/ 1138318 h 1380695"/>
              <a:gd name="connsiteX17" fmla="*/ 0 w 1502584"/>
              <a:gd name="connsiteY17" fmla="*/ 1168782 h 1380695"/>
              <a:gd name="connsiteX18" fmla="*/ 39961 w 1502584"/>
              <a:gd name="connsiteY18" fmla="*/ 1269530 h 1380695"/>
              <a:gd name="connsiteX19" fmla="*/ 94083 w 1502584"/>
              <a:gd name="connsiteY19" fmla="*/ 1375593 h 1380695"/>
              <a:gd name="connsiteX20" fmla="*/ 366959 w 1502584"/>
              <a:gd name="connsiteY20" fmla="*/ 1300144 h 1380695"/>
              <a:gd name="connsiteX21" fmla="*/ 411204 w 1502584"/>
              <a:gd name="connsiteY21" fmla="*/ 1329641 h 1380695"/>
              <a:gd name="connsiteX22" fmla="*/ 602933 w 1502584"/>
              <a:gd name="connsiteY22" fmla="*/ 1329641 h 1380695"/>
              <a:gd name="connsiteX23" fmla="*/ 838907 w 1502584"/>
              <a:gd name="connsiteY23" fmla="*/ 1344389 h 1380695"/>
              <a:gd name="connsiteX24" fmla="*/ 1015888 w 1502584"/>
              <a:gd name="connsiteY24" fmla="*/ 1314892 h 1380695"/>
              <a:gd name="connsiteX25" fmla="*/ 1104378 w 1502584"/>
              <a:gd name="connsiteY25" fmla="*/ 1255899 h 1380695"/>
              <a:gd name="connsiteX26" fmla="*/ 1222365 w 1502584"/>
              <a:gd name="connsiteY26" fmla="*/ 1123163 h 1380695"/>
              <a:gd name="connsiteX27" fmla="*/ 1310855 w 1502584"/>
              <a:gd name="connsiteY27" fmla="*/ 1064170 h 1380695"/>
              <a:gd name="connsiteX28" fmla="*/ 1399346 w 1502584"/>
              <a:gd name="connsiteY28" fmla="*/ 1005176 h 1380695"/>
              <a:gd name="connsiteX29" fmla="*/ 1443591 w 1502584"/>
              <a:gd name="connsiteY29" fmla="*/ 975679 h 1380695"/>
              <a:gd name="connsiteX30" fmla="*/ 1473088 w 1502584"/>
              <a:gd name="connsiteY30" fmla="*/ 931434 h 1380695"/>
              <a:gd name="connsiteX31" fmla="*/ 1502584 w 1502584"/>
              <a:gd name="connsiteY31" fmla="*/ 842944 h 1380695"/>
              <a:gd name="connsiteX32" fmla="*/ 1487836 w 1502584"/>
              <a:gd name="connsiteY32" fmla="*/ 783950 h 1380695"/>
              <a:gd name="connsiteX33" fmla="*/ 1458339 w 1502584"/>
              <a:gd name="connsiteY33" fmla="*/ 695460 h 1380695"/>
              <a:gd name="connsiteX34" fmla="*/ 1443591 w 1502584"/>
              <a:gd name="connsiteY34" fmla="*/ 621718 h 1380695"/>
              <a:gd name="connsiteX35" fmla="*/ 1443591 w 1502584"/>
              <a:gd name="connsiteY35" fmla="*/ 297253 h 1380695"/>
              <a:gd name="connsiteX36" fmla="*/ 1428842 w 1502584"/>
              <a:gd name="connsiteY36" fmla="*/ 179266 h 1380695"/>
              <a:gd name="connsiteX37" fmla="*/ 1399346 w 1502584"/>
              <a:gd name="connsiteY37" fmla="*/ 135021 h 1380695"/>
              <a:gd name="connsiteX38" fmla="*/ 1384597 w 1502584"/>
              <a:gd name="connsiteY38" fmla="*/ 90776 h 1380695"/>
              <a:gd name="connsiteX39" fmla="*/ 1296107 w 1502584"/>
              <a:gd name="connsiteY39" fmla="*/ 17034 h 1380695"/>
              <a:gd name="connsiteX40" fmla="*/ 1251862 w 1502584"/>
              <a:gd name="connsiteY40" fmla="*/ 2286 h 1380695"/>
              <a:gd name="connsiteX41" fmla="*/ 956894 w 1502584"/>
              <a:gd name="connsiteY41" fmla="*/ 2286 h 1380695"/>
              <a:gd name="connsiteX42" fmla="*/ 676675 w 1502584"/>
              <a:gd name="connsiteY42" fmla="*/ 17034 h 1380695"/>
              <a:gd name="connsiteX43" fmla="*/ 588184 w 1502584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23364 w 1466460"/>
              <a:gd name="connsiteY16" fmla="*/ 1036452 h 1380695"/>
              <a:gd name="connsiteX17" fmla="*/ 34936 w 1466460"/>
              <a:gd name="connsiteY17" fmla="*/ 1138318 h 1380695"/>
              <a:gd name="connsiteX18" fmla="*/ 3837 w 1466460"/>
              <a:gd name="connsiteY18" fmla="*/ 1269530 h 1380695"/>
              <a:gd name="connsiteX19" fmla="*/ 57959 w 1466460"/>
              <a:gd name="connsiteY19" fmla="*/ 1375593 h 1380695"/>
              <a:gd name="connsiteX20" fmla="*/ 330835 w 1466460"/>
              <a:gd name="connsiteY20" fmla="*/ 1300144 h 1380695"/>
              <a:gd name="connsiteX21" fmla="*/ 375080 w 1466460"/>
              <a:gd name="connsiteY21" fmla="*/ 1329641 h 1380695"/>
              <a:gd name="connsiteX22" fmla="*/ 566809 w 1466460"/>
              <a:gd name="connsiteY22" fmla="*/ 1329641 h 1380695"/>
              <a:gd name="connsiteX23" fmla="*/ 802783 w 1466460"/>
              <a:gd name="connsiteY23" fmla="*/ 1344389 h 1380695"/>
              <a:gd name="connsiteX24" fmla="*/ 979764 w 1466460"/>
              <a:gd name="connsiteY24" fmla="*/ 1314892 h 1380695"/>
              <a:gd name="connsiteX25" fmla="*/ 1068254 w 1466460"/>
              <a:gd name="connsiteY25" fmla="*/ 1255899 h 1380695"/>
              <a:gd name="connsiteX26" fmla="*/ 1186241 w 1466460"/>
              <a:gd name="connsiteY26" fmla="*/ 1123163 h 1380695"/>
              <a:gd name="connsiteX27" fmla="*/ 1274731 w 1466460"/>
              <a:gd name="connsiteY27" fmla="*/ 1064170 h 1380695"/>
              <a:gd name="connsiteX28" fmla="*/ 1363222 w 1466460"/>
              <a:gd name="connsiteY28" fmla="*/ 1005176 h 1380695"/>
              <a:gd name="connsiteX29" fmla="*/ 1407467 w 1466460"/>
              <a:gd name="connsiteY29" fmla="*/ 975679 h 1380695"/>
              <a:gd name="connsiteX30" fmla="*/ 1436964 w 1466460"/>
              <a:gd name="connsiteY30" fmla="*/ 931434 h 1380695"/>
              <a:gd name="connsiteX31" fmla="*/ 1466460 w 1466460"/>
              <a:gd name="connsiteY31" fmla="*/ 842944 h 1380695"/>
              <a:gd name="connsiteX32" fmla="*/ 1451712 w 1466460"/>
              <a:gd name="connsiteY32" fmla="*/ 783950 h 1380695"/>
              <a:gd name="connsiteX33" fmla="*/ 1422215 w 1466460"/>
              <a:gd name="connsiteY33" fmla="*/ 695460 h 1380695"/>
              <a:gd name="connsiteX34" fmla="*/ 1407467 w 1466460"/>
              <a:gd name="connsiteY34" fmla="*/ 621718 h 1380695"/>
              <a:gd name="connsiteX35" fmla="*/ 1407467 w 1466460"/>
              <a:gd name="connsiteY35" fmla="*/ 297253 h 1380695"/>
              <a:gd name="connsiteX36" fmla="*/ 1392718 w 1466460"/>
              <a:gd name="connsiteY36" fmla="*/ 179266 h 1380695"/>
              <a:gd name="connsiteX37" fmla="*/ 1363222 w 1466460"/>
              <a:gd name="connsiteY37" fmla="*/ 135021 h 1380695"/>
              <a:gd name="connsiteX38" fmla="*/ 1348473 w 1466460"/>
              <a:gd name="connsiteY38" fmla="*/ 90776 h 1380695"/>
              <a:gd name="connsiteX39" fmla="*/ 1259983 w 1466460"/>
              <a:gd name="connsiteY39" fmla="*/ 17034 h 1380695"/>
              <a:gd name="connsiteX40" fmla="*/ 1215738 w 1466460"/>
              <a:gd name="connsiteY40" fmla="*/ 2286 h 1380695"/>
              <a:gd name="connsiteX41" fmla="*/ 920770 w 1466460"/>
              <a:gd name="connsiteY41" fmla="*/ 2286 h 1380695"/>
              <a:gd name="connsiteX42" fmla="*/ 640551 w 1466460"/>
              <a:gd name="connsiteY42" fmla="*/ 17034 h 1380695"/>
              <a:gd name="connsiteX43" fmla="*/ 552060 w 1466460"/>
              <a:gd name="connsiteY43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168602 w 1466460"/>
              <a:gd name="connsiteY15" fmla="*/ 1137912 h 1380695"/>
              <a:gd name="connsiteX16" fmla="*/ 34936 w 1466460"/>
              <a:gd name="connsiteY16" fmla="*/ 1138318 h 1380695"/>
              <a:gd name="connsiteX17" fmla="*/ 3837 w 1466460"/>
              <a:gd name="connsiteY17" fmla="*/ 1269530 h 1380695"/>
              <a:gd name="connsiteX18" fmla="*/ 57959 w 1466460"/>
              <a:gd name="connsiteY18" fmla="*/ 1375593 h 1380695"/>
              <a:gd name="connsiteX19" fmla="*/ 330835 w 1466460"/>
              <a:gd name="connsiteY19" fmla="*/ 1300144 h 1380695"/>
              <a:gd name="connsiteX20" fmla="*/ 375080 w 1466460"/>
              <a:gd name="connsiteY20" fmla="*/ 1329641 h 1380695"/>
              <a:gd name="connsiteX21" fmla="*/ 566809 w 1466460"/>
              <a:gd name="connsiteY21" fmla="*/ 1329641 h 1380695"/>
              <a:gd name="connsiteX22" fmla="*/ 802783 w 1466460"/>
              <a:gd name="connsiteY22" fmla="*/ 1344389 h 1380695"/>
              <a:gd name="connsiteX23" fmla="*/ 979764 w 1466460"/>
              <a:gd name="connsiteY23" fmla="*/ 1314892 h 1380695"/>
              <a:gd name="connsiteX24" fmla="*/ 1068254 w 1466460"/>
              <a:gd name="connsiteY24" fmla="*/ 1255899 h 1380695"/>
              <a:gd name="connsiteX25" fmla="*/ 1186241 w 1466460"/>
              <a:gd name="connsiteY25" fmla="*/ 1123163 h 1380695"/>
              <a:gd name="connsiteX26" fmla="*/ 1274731 w 1466460"/>
              <a:gd name="connsiteY26" fmla="*/ 1064170 h 1380695"/>
              <a:gd name="connsiteX27" fmla="*/ 1363222 w 1466460"/>
              <a:gd name="connsiteY27" fmla="*/ 1005176 h 1380695"/>
              <a:gd name="connsiteX28" fmla="*/ 1407467 w 1466460"/>
              <a:gd name="connsiteY28" fmla="*/ 975679 h 1380695"/>
              <a:gd name="connsiteX29" fmla="*/ 1436964 w 1466460"/>
              <a:gd name="connsiteY29" fmla="*/ 931434 h 1380695"/>
              <a:gd name="connsiteX30" fmla="*/ 1466460 w 1466460"/>
              <a:gd name="connsiteY30" fmla="*/ 842944 h 1380695"/>
              <a:gd name="connsiteX31" fmla="*/ 1451712 w 1466460"/>
              <a:gd name="connsiteY31" fmla="*/ 783950 h 1380695"/>
              <a:gd name="connsiteX32" fmla="*/ 1422215 w 1466460"/>
              <a:gd name="connsiteY32" fmla="*/ 695460 h 1380695"/>
              <a:gd name="connsiteX33" fmla="*/ 1407467 w 1466460"/>
              <a:gd name="connsiteY33" fmla="*/ 621718 h 1380695"/>
              <a:gd name="connsiteX34" fmla="*/ 1407467 w 1466460"/>
              <a:gd name="connsiteY34" fmla="*/ 297253 h 1380695"/>
              <a:gd name="connsiteX35" fmla="*/ 1392718 w 1466460"/>
              <a:gd name="connsiteY35" fmla="*/ 179266 h 1380695"/>
              <a:gd name="connsiteX36" fmla="*/ 1363222 w 1466460"/>
              <a:gd name="connsiteY36" fmla="*/ 135021 h 1380695"/>
              <a:gd name="connsiteX37" fmla="*/ 1348473 w 1466460"/>
              <a:gd name="connsiteY37" fmla="*/ 90776 h 1380695"/>
              <a:gd name="connsiteX38" fmla="*/ 1259983 w 1466460"/>
              <a:gd name="connsiteY38" fmla="*/ 17034 h 1380695"/>
              <a:gd name="connsiteX39" fmla="*/ 1215738 w 1466460"/>
              <a:gd name="connsiteY39" fmla="*/ 2286 h 1380695"/>
              <a:gd name="connsiteX40" fmla="*/ 920770 w 1466460"/>
              <a:gd name="connsiteY40" fmla="*/ 2286 h 1380695"/>
              <a:gd name="connsiteX41" fmla="*/ 640551 w 1466460"/>
              <a:gd name="connsiteY41" fmla="*/ 17034 h 1380695"/>
              <a:gd name="connsiteX42" fmla="*/ 552060 w 1466460"/>
              <a:gd name="connsiteY42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153854 w 1466460"/>
              <a:gd name="connsiteY14" fmla="*/ 1034673 h 1380695"/>
              <a:gd name="connsiteX15" fmla="*/ 34936 w 1466460"/>
              <a:gd name="connsiteY15" fmla="*/ 1138318 h 1380695"/>
              <a:gd name="connsiteX16" fmla="*/ 3837 w 1466460"/>
              <a:gd name="connsiteY16" fmla="*/ 1269530 h 1380695"/>
              <a:gd name="connsiteX17" fmla="*/ 57959 w 1466460"/>
              <a:gd name="connsiteY17" fmla="*/ 1375593 h 1380695"/>
              <a:gd name="connsiteX18" fmla="*/ 330835 w 1466460"/>
              <a:gd name="connsiteY18" fmla="*/ 1300144 h 1380695"/>
              <a:gd name="connsiteX19" fmla="*/ 375080 w 1466460"/>
              <a:gd name="connsiteY19" fmla="*/ 1329641 h 1380695"/>
              <a:gd name="connsiteX20" fmla="*/ 566809 w 1466460"/>
              <a:gd name="connsiteY20" fmla="*/ 1329641 h 1380695"/>
              <a:gd name="connsiteX21" fmla="*/ 802783 w 1466460"/>
              <a:gd name="connsiteY21" fmla="*/ 1344389 h 1380695"/>
              <a:gd name="connsiteX22" fmla="*/ 979764 w 1466460"/>
              <a:gd name="connsiteY22" fmla="*/ 1314892 h 1380695"/>
              <a:gd name="connsiteX23" fmla="*/ 1068254 w 1466460"/>
              <a:gd name="connsiteY23" fmla="*/ 1255899 h 1380695"/>
              <a:gd name="connsiteX24" fmla="*/ 1186241 w 1466460"/>
              <a:gd name="connsiteY24" fmla="*/ 1123163 h 1380695"/>
              <a:gd name="connsiteX25" fmla="*/ 1274731 w 1466460"/>
              <a:gd name="connsiteY25" fmla="*/ 1064170 h 1380695"/>
              <a:gd name="connsiteX26" fmla="*/ 1363222 w 1466460"/>
              <a:gd name="connsiteY26" fmla="*/ 1005176 h 1380695"/>
              <a:gd name="connsiteX27" fmla="*/ 1407467 w 1466460"/>
              <a:gd name="connsiteY27" fmla="*/ 975679 h 1380695"/>
              <a:gd name="connsiteX28" fmla="*/ 1436964 w 1466460"/>
              <a:gd name="connsiteY28" fmla="*/ 931434 h 1380695"/>
              <a:gd name="connsiteX29" fmla="*/ 1466460 w 1466460"/>
              <a:gd name="connsiteY29" fmla="*/ 842944 h 1380695"/>
              <a:gd name="connsiteX30" fmla="*/ 1451712 w 1466460"/>
              <a:gd name="connsiteY30" fmla="*/ 783950 h 1380695"/>
              <a:gd name="connsiteX31" fmla="*/ 1422215 w 1466460"/>
              <a:gd name="connsiteY31" fmla="*/ 695460 h 1380695"/>
              <a:gd name="connsiteX32" fmla="*/ 1407467 w 1466460"/>
              <a:gd name="connsiteY32" fmla="*/ 621718 h 1380695"/>
              <a:gd name="connsiteX33" fmla="*/ 1407467 w 1466460"/>
              <a:gd name="connsiteY33" fmla="*/ 297253 h 1380695"/>
              <a:gd name="connsiteX34" fmla="*/ 1392718 w 1466460"/>
              <a:gd name="connsiteY34" fmla="*/ 179266 h 1380695"/>
              <a:gd name="connsiteX35" fmla="*/ 1363222 w 1466460"/>
              <a:gd name="connsiteY35" fmla="*/ 135021 h 1380695"/>
              <a:gd name="connsiteX36" fmla="*/ 1348473 w 1466460"/>
              <a:gd name="connsiteY36" fmla="*/ 90776 h 1380695"/>
              <a:gd name="connsiteX37" fmla="*/ 1259983 w 1466460"/>
              <a:gd name="connsiteY37" fmla="*/ 17034 h 1380695"/>
              <a:gd name="connsiteX38" fmla="*/ 1215738 w 1466460"/>
              <a:gd name="connsiteY38" fmla="*/ 2286 h 1380695"/>
              <a:gd name="connsiteX39" fmla="*/ 920770 w 1466460"/>
              <a:gd name="connsiteY39" fmla="*/ 2286 h 1380695"/>
              <a:gd name="connsiteX40" fmla="*/ 640551 w 1466460"/>
              <a:gd name="connsiteY40" fmla="*/ 17034 h 1380695"/>
              <a:gd name="connsiteX41" fmla="*/ 552060 w 1466460"/>
              <a:gd name="connsiteY41" fmla="*/ 31782 h 1380695"/>
              <a:gd name="connsiteX0" fmla="*/ 552060 w 1466460"/>
              <a:gd name="connsiteY0" fmla="*/ 31782 h 1380695"/>
              <a:gd name="connsiteX1" fmla="*/ 463570 w 1466460"/>
              <a:gd name="connsiteY1" fmla="*/ 17034 h 1380695"/>
              <a:gd name="connsiteX2" fmla="*/ 375080 w 1466460"/>
              <a:gd name="connsiteY2" fmla="*/ 46531 h 1380695"/>
              <a:gd name="connsiteX3" fmla="*/ 345583 w 1466460"/>
              <a:gd name="connsiteY3" fmla="*/ 90776 h 1380695"/>
              <a:gd name="connsiteX4" fmla="*/ 301338 w 1466460"/>
              <a:gd name="connsiteY4" fmla="*/ 105524 h 1380695"/>
              <a:gd name="connsiteX5" fmla="*/ 257093 w 1466460"/>
              <a:gd name="connsiteY5" fmla="*/ 135021 h 1380695"/>
              <a:gd name="connsiteX6" fmla="*/ 227596 w 1466460"/>
              <a:gd name="connsiteY6" fmla="*/ 179266 h 1380695"/>
              <a:gd name="connsiteX7" fmla="*/ 153854 w 1466460"/>
              <a:gd name="connsiteY7" fmla="*/ 253008 h 1380695"/>
              <a:gd name="connsiteX8" fmla="*/ 139106 w 1466460"/>
              <a:gd name="connsiteY8" fmla="*/ 297253 h 1380695"/>
              <a:gd name="connsiteX9" fmla="*/ 109609 w 1466460"/>
              <a:gd name="connsiteY9" fmla="*/ 341499 h 1380695"/>
              <a:gd name="connsiteX10" fmla="*/ 94860 w 1466460"/>
              <a:gd name="connsiteY10" fmla="*/ 400492 h 1380695"/>
              <a:gd name="connsiteX11" fmla="*/ 109609 w 1466460"/>
              <a:gd name="connsiteY11" fmla="*/ 459486 h 1380695"/>
              <a:gd name="connsiteX12" fmla="*/ 124357 w 1466460"/>
              <a:gd name="connsiteY12" fmla="*/ 503731 h 1380695"/>
              <a:gd name="connsiteX13" fmla="*/ 139106 w 1466460"/>
              <a:gd name="connsiteY13" fmla="*/ 621718 h 1380695"/>
              <a:gd name="connsiteX14" fmla="*/ 34936 w 1466460"/>
              <a:gd name="connsiteY14" fmla="*/ 1138318 h 1380695"/>
              <a:gd name="connsiteX15" fmla="*/ 3837 w 1466460"/>
              <a:gd name="connsiteY15" fmla="*/ 1269530 h 1380695"/>
              <a:gd name="connsiteX16" fmla="*/ 57959 w 1466460"/>
              <a:gd name="connsiteY16" fmla="*/ 1375593 h 1380695"/>
              <a:gd name="connsiteX17" fmla="*/ 330835 w 1466460"/>
              <a:gd name="connsiteY17" fmla="*/ 1300144 h 1380695"/>
              <a:gd name="connsiteX18" fmla="*/ 375080 w 1466460"/>
              <a:gd name="connsiteY18" fmla="*/ 1329641 h 1380695"/>
              <a:gd name="connsiteX19" fmla="*/ 566809 w 1466460"/>
              <a:gd name="connsiteY19" fmla="*/ 1329641 h 1380695"/>
              <a:gd name="connsiteX20" fmla="*/ 802783 w 1466460"/>
              <a:gd name="connsiteY20" fmla="*/ 1344389 h 1380695"/>
              <a:gd name="connsiteX21" fmla="*/ 979764 w 1466460"/>
              <a:gd name="connsiteY21" fmla="*/ 1314892 h 1380695"/>
              <a:gd name="connsiteX22" fmla="*/ 1068254 w 1466460"/>
              <a:gd name="connsiteY22" fmla="*/ 1255899 h 1380695"/>
              <a:gd name="connsiteX23" fmla="*/ 1186241 w 1466460"/>
              <a:gd name="connsiteY23" fmla="*/ 1123163 h 1380695"/>
              <a:gd name="connsiteX24" fmla="*/ 1274731 w 1466460"/>
              <a:gd name="connsiteY24" fmla="*/ 1064170 h 1380695"/>
              <a:gd name="connsiteX25" fmla="*/ 1363222 w 1466460"/>
              <a:gd name="connsiteY25" fmla="*/ 1005176 h 1380695"/>
              <a:gd name="connsiteX26" fmla="*/ 1407467 w 1466460"/>
              <a:gd name="connsiteY26" fmla="*/ 975679 h 1380695"/>
              <a:gd name="connsiteX27" fmla="*/ 1436964 w 1466460"/>
              <a:gd name="connsiteY27" fmla="*/ 931434 h 1380695"/>
              <a:gd name="connsiteX28" fmla="*/ 1466460 w 1466460"/>
              <a:gd name="connsiteY28" fmla="*/ 842944 h 1380695"/>
              <a:gd name="connsiteX29" fmla="*/ 1451712 w 1466460"/>
              <a:gd name="connsiteY29" fmla="*/ 783950 h 1380695"/>
              <a:gd name="connsiteX30" fmla="*/ 1422215 w 1466460"/>
              <a:gd name="connsiteY30" fmla="*/ 695460 h 1380695"/>
              <a:gd name="connsiteX31" fmla="*/ 1407467 w 1466460"/>
              <a:gd name="connsiteY31" fmla="*/ 621718 h 1380695"/>
              <a:gd name="connsiteX32" fmla="*/ 1407467 w 1466460"/>
              <a:gd name="connsiteY32" fmla="*/ 297253 h 1380695"/>
              <a:gd name="connsiteX33" fmla="*/ 1392718 w 1466460"/>
              <a:gd name="connsiteY33" fmla="*/ 179266 h 1380695"/>
              <a:gd name="connsiteX34" fmla="*/ 1363222 w 1466460"/>
              <a:gd name="connsiteY34" fmla="*/ 135021 h 1380695"/>
              <a:gd name="connsiteX35" fmla="*/ 1348473 w 1466460"/>
              <a:gd name="connsiteY35" fmla="*/ 90776 h 1380695"/>
              <a:gd name="connsiteX36" fmla="*/ 1259983 w 1466460"/>
              <a:gd name="connsiteY36" fmla="*/ 17034 h 1380695"/>
              <a:gd name="connsiteX37" fmla="*/ 1215738 w 1466460"/>
              <a:gd name="connsiteY37" fmla="*/ 2286 h 1380695"/>
              <a:gd name="connsiteX38" fmla="*/ 920770 w 1466460"/>
              <a:gd name="connsiteY38" fmla="*/ 2286 h 1380695"/>
              <a:gd name="connsiteX39" fmla="*/ 640551 w 1466460"/>
              <a:gd name="connsiteY39" fmla="*/ 17034 h 1380695"/>
              <a:gd name="connsiteX40" fmla="*/ 552060 w 1466460"/>
              <a:gd name="connsiteY40" fmla="*/ 31782 h 1380695"/>
              <a:gd name="connsiteX0" fmla="*/ 632505 w 1546905"/>
              <a:gd name="connsiteY0" fmla="*/ 31782 h 1380695"/>
              <a:gd name="connsiteX1" fmla="*/ 544015 w 1546905"/>
              <a:gd name="connsiteY1" fmla="*/ 17034 h 1380695"/>
              <a:gd name="connsiteX2" fmla="*/ 455525 w 1546905"/>
              <a:gd name="connsiteY2" fmla="*/ 46531 h 1380695"/>
              <a:gd name="connsiteX3" fmla="*/ 426028 w 1546905"/>
              <a:gd name="connsiteY3" fmla="*/ 90776 h 1380695"/>
              <a:gd name="connsiteX4" fmla="*/ 381783 w 1546905"/>
              <a:gd name="connsiteY4" fmla="*/ 105524 h 1380695"/>
              <a:gd name="connsiteX5" fmla="*/ 337538 w 1546905"/>
              <a:gd name="connsiteY5" fmla="*/ 135021 h 1380695"/>
              <a:gd name="connsiteX6" fmla="*/ 308041 w 1546905"/>
              <a:gd name="connsiteY6" fmla="*/ 179266 h 1380695"/>
              <a:gd name="connsiteX7" fmla="*/ 234299 w 1546905"/>
              <a:gd name="connsiteY7" fmla="*/ 253008 h 1380695"/>
              <a:gd name="connsiteX8" fmla="*/ 219551 w 1546905"/>
              <a:gd name="connsiteY8" fmla="*/ 297253 h 1380695"/>
              <a:gd name="connsiteX9" fmla="*/ 190054 w 1546905"/>
              <a:gd name="connsiteY9" fmla="*/ 341499 h 1380695"/>
              <a:gd name="connsiteX10" fmla="*/ 175305 w 1546905"/>
              <a:gd name="connsiteY10" fmla="*/ 400492 h 1380695"/>
              <a:gd name="connsiteX11" fmla="*/ 190054 w 1546905"/>
              <a:gd name="connsiteY11" fmla="*/ 459486 h 1380695"/>
              <a:gd name="connsiteX12" fmla="*/ 204802 w 1546905"/>
              <a:gd name="connsiteY12" fmla="*/ 503731 h 1380695"/>
              <a:gd name="connsiteX13" fmla="*/ 219551 w 1546905"/>
              <a:gd name="connsiteY13" fmla="*/ 621718 h 1380695"/>
              <a:gd name="connsiteX14" fmla="*/ 22545 w 1546905"/>
              <a:gd name="connsiteY14" fmla="*/ 1138318 h 1380695"/>
              <a:gd name="connsiteX15" fmla="*/ 84282 w 1546905"/>
              <a:gd name="connsiteY15" fmla="*/ 1269530 h 1380695"/>
              <a:gd name="connsiteX16" fmla="*/ 138404 w 1546905"/>
              <a:gd name="connsiteY16" fmla="*/ 1375593 h 1380695"/>
              <a:gd name="connsiteX17" fmla="*/ 411280 w 1546905"/>
              <a:gd name="connsiteY17" fmla="*/ 1300144 h 1380695"/>
              <a:gd name="connsiteX18" fmla="*/ 455525 w 1546905"/>
              <a:gd name="connsiteY18" fmla="*/ 1329641 h 1380695"/>
              <a:gd name="connsiteX19" fmla="*/ 647254 w 1546905"/>
              <a:gd name="connsiteY19" fmla="*/ 1329641 h 1380695"/>
              <a:gd name="connsiteX20" fmla="*/ 883228 w 1546905"/>
              <a:gd name="connsiteY20" fmla="*/ 1344389 h 1380695"/>
              <a:gd name="connsiteX21" fmla="*/ 1060209 w 1546905"/>
              <a:gd name="connsiteY21" fmla="*/ 1314892 h 1380695"/>
              <a:gd name="connsiteX22" fmla="*/ 1148699 w 1546905"/>
              <a:gd name="connsiteY22" fmla="*/ 1255899 h 1380695"/>
              <a:gd name="connsiteX23" fmla="*/ 1266686 w 1546905"/>
              <a:gd name="connsiteY23" fmla="*/ 1123163 h 1380695"/>
              <a:gd name="connsiteX24" fmla="*/ 1355176 w 1546905"/>
              <a:gd name="connsiteY24" fmla="*/ 1064170 h 1380695"/>
              <a:gd name="connsiteX25" fmla="*/ 1443667 w 1546905"/>
              <a:gd name="connsiteY25" fmla="*/ 1005176 h 1380695"/>
              <a:gd name="connsiteX26" fmla="*/ 1487912 w 1546905"/>
              <a:gd name="connsiteY26" fmla="*/ 975679 h 1380695"/>
              <a:gd name="connsiteX27" fmla="*/ 1517409 w 1546905"/>
              <a:gd name="connsiteY27" fmla="*/ 931434 h 1380695"/>
              <a:gd name="connsiteX28" fmla="*/ 1546905 w 1546905"/>
              <a:gd name="connsiteY28" fmla="*/ 842944 h 1380695"/>
              <a:gd name="connsiteX29" fmla="*/ 1532157 w 1546905"/>
              <a:gd name="connsiteY29" fmla="*/ 783950 h 1380695"/>
              <a:gd name="connsiteX30" fmla="*/ 1502660 w 1546905"/>
              <a:gd name="connsiteY30" fmla="*/ 695460 h 1380695"/>
              <a:gd name="connsiteX31" fmla="*/ 1487912 w 1546905"/>
              <a:gd name="connsiteY31" fmla="*/ 621718 h 1380695"/>
              <a:gd name="connsiteX32" fmla="*/ 1487912 w 1546905"/>
              <a:gd name="connsiteY32" fmla="*/ 297253 h 1380695"/>
              <a:gd name="connsiteX33" fmla="*/ 1473163 w 1546905"/>
              <a:gd name="connsiteY33" fmla="*/ 179266 h 1380695"/>
              <a:gd name="connsiteX34" fmla="*/ 1443667 w 1546905"/>
              <a:gd name="connsiteY34" fmla="*/ 135021 h 1380695"/>
              <a:gd name="connsiteX35" fmla="*/ 1428918 w 1546905"/>
              <a:gd name="connsiteY35" fmla="*/ 90776 h 1380695"/>
              <a:gd name="connsiteX36" fmla="*/ 1340428 w 1546905"/>
              <a:gd name="connsiteY36" fmla="*/ 17034 h 1380695"/>
              <a:gd name="connsiteX37" fmla="*/ 1296183 w 1546905"/>
              <a:gd name="connsiteY37" fmla="*/ 2286 h 1380695"/>
              <a:gd name="connsiteX38" fmla="*/ 1001215 w 1546905"/>
              <a:gd name="connsiteY38" fmla="*/ 2286 h 1380695"/>
              <a:gd name="connsiteX39" fmla="*/ 720996 w 1546905"/>
              <a:gd name="connsiteY39" fmla="*/ 17034 h 1380695"/>
              <a:gd name="connsiteX40" fmla="*/ 632505 w 1546905"/>
              <a:gd name="connsiteY40" fmla="*/ 31782 h 1380695"/>
              <a:gd name="connsiteX0" fmla="*/ 706777 w 1621177"/>
              <a:gd name="connsiteY0" fmla="*/ 31782 h 1380695"/>
              <a:gd name="connsiteX1" fmla="*/ 618287 w 1621177"/>
              <a:gd name="connsiteY1" fmla="*/ 17034 h 1380695"/>
              <a:gd name="connsiteX2" fmla="*/ 529797 w 1621177"/>
              <a:gd name="connsiteY2" fmla="*/ 46531 h 1380695"/>
              <a:gd name="connsiteX3" fmla="*/ 500300 w 1621177"/>
              <a:gd name="connsiteY3" fmla="*/ 90776 h 1380695"/>
              <a:gd name="connsiteX4" fmla="*/ 456055 w 1621177"/>
              <a:gd name="connsiteY4" fmla="*/ 105524 h 1380695"/>
              <a:gd name="connsiteX5" fmla="*/ 411810 w 1621177"/>
              <a:gd name="connsiteY5" fmla="*/ 135021 h 1380695"/>
              <a:gd name="connsiteX6" fmla="*/ 382313 w 1621177"/>
              <a:gd name="connsiteY6" fmla="*/ 179266 h 1380695"/>
              <a:gd name="connsiteX7" fmla="*/ 308571 w 1621177"/>
              <a:gd name="connsiteY7" fmla="*/ 253008 h 1380695"/>
              <a:gd name="connsiteX8" fmla="*/ 293823 w 1621177"/>
              <a:gd name="connsiteY8" fmla="*/ 297253 h 1380695"/>
              <a:gd name="connsiteX9" fmla="*/ 264326 w 1621177"/>
              <a:gd name="connsiteY9" fmla="*/ 341499 h 1380695"/>
              <a:gd name="connsiteX10" fmla="*/ 249577 w 1621177"/>
              <a:gd name="connsiteY10" fmla="*/ 400492 h 1380695"/>
              <a:gd name="connsiteX11" fmla="*/ 264326 w 1621177"/>
              <a:gd name="connsiteY11" fmla="*/ 459486 h 1380695"/>
              <a:gd name="connsiteX12" fmla="*/ 279074 w 1621177"/>
              <a:gd name="connsiteY12" fmla="*/ 503731 h 1380695"/>
              <a:gd name="connsiteX13" fmla="*/ 293823 w 1621177"/>
              <a:gd name="connsiteY13" fmla="*/ 621718 h 1380695"/>
              <a:gd name="connsiteX14" fmla="*/ 96817 w 1621177"/>
              <a:gd name="connsiteY14" fmla="*/ 1138318 h 1380695"/>
              <a:gd name="connsiteX15" fmla="*/ 19310 w 1621177"/>
              <a:gd name="connsiteY15" fmla="*/ 1269530 h 1380695"/>
              <a:gd name="connsiteX16" fmla="*/ 212676 w 1621177"/>
              <a:gd name="connsiteY16" fmla="*/ 1375593 h 1380695"/>
              <a:gd name="connsiteX17" fmla="*/ 485552 w 1621177"/>
              <a:gd name="connsiteY17" fmla="*/ 1300144 h 1380695"/>
              <a:gd name="connsiteX18" fmla="*/ 529797 w 1621177"/>
              <a:gd name="connsiteY18" fmla="*/ 1329641 h 1380695"/>
              <a:gd name="connsiteX19" fmla="*/ 721526 w 1621177"/>
              <a:gd name="connsiteY19" fmla="*/ 1329641 h 1380695"/>
              <a:gd name="connsiteX20" fmla="*/ 957500 w 1621177"/>
              <a:gd name="connsiteY20" fmla="*/ 1344389 h 1380695"/>
              <a:gd name="connsiteX21" fmla="*/ 1134481 w 1621177"/>
              <a:gd name="connsiteY21" fmla="*/ 1314892 h 1380695"/>
              <a:gd name="connsiteX22" fmla="*/ 1222971 w 1621177"/>
              <a:gd name="connsiteY22" fmla="*/ 1255899 h 1380695"/>
              <a:gd name="connsiteX23" fmla="*/ 1340958 w 1621177"/>
              <a:gd name="connsiteY23" fmla="*/ 1123163 h 1380695"/>
              <a:gd name="connsiteX24" fmla="*/ 1429448 w 1621177"/>
              <a:gd name="connsiteY24" fmla="*/ 1064170 h 1380695"/>
              <a:gd name="connsiteX25" fmla="*/ 1517939 w 1621177"/>
              <a:gd name="connsiteY25" fmla="*/ 1005176 h 1380695"/>
              <a:gd name="connsiteX26" fmla="*/ 1562184 w 1621177"/>
              <a:gd name="connsiteY26" fmla="*/ 975679 h 1380695"/>
              <a:gd name="connsiteX27" fmla="*/ 1591681 w 1621177"/>
              <a:gd name="connsiteY27" fmla="*/ 931434 h 1380695"/>
              <a:gd name="connsiteX28" fmla="*/ 1621177 w 1621177"/>
              <a:gd name="connsiteY28" fmla="*/ 842944 h 1380695"/>
              <a:gd name="connsiteX29" fmla="*/ 1606429 w 1621177"/>
              <a:gd name="connsiteY29" fmla="*/ 783950 h 1380695"/>
              <a:gd name="connsiteX30" fmla="*/ 1576932 w 1621177"/>
              <a:gd name="connsiteY30" fmla="*/ 695460 h 1380695"/>
              <a:gd name="connsiteX31" fmla="*/ 1562184 w 1621177"/>
              <a:gd name="connsiteY31" fmla="*/ 621718 h 1380695"/>
              <a:gd name="connsiteX32" fmla="*/ 1562184 w 1621177"/>
              <a:gd name="connsiteY32" fmla="*/ 297253 h 1380695"/>
              <a:gd name="connsiteX33" fmla="*/ 1547435 w 1621177"/>
              <a:gd name="connsiteY33" fmla="*/ 179266 h 1380695"/>
              <a:gd name="connsiteX34" fmla="*/ 1517939 w 1621177"/>
              <a:gd name="connsiteY34" fmla="*/ 135021 h 1380695"/>
              <a:gd name="connsiteX35" fmla="*/ 1503190 w 1621177"/>
              <a:gd name="connsiteY35" fmla="*/ 90776 h 1380695"/>
              <a:gd name="connsiteX36" fmla="*/ 1414700 w 1621177"/>
              <a:gd name="connsiteY36" fmla="*/ 17034 h 1380695"/>
              <a:gd name="connsiteX37" fmla="*/ 1370455 w 1621177"/>
              <a:gd name="connsiteY37" fmla="*/ 2286 h 1380695"/>
              <a:gd name="connsiteX38" fmla="*/ 1075487 w 1621177"/>
              <a:gd name="connsiteY38" fmla="*/ 2286 h 1380695"/>
              <a:gd name="connsiteX39" fmla="*/ 795268 w 1621177"/>
              <a:gd name="connsiteY39" fmla="*/ 17034 h 1380695"/>
              <a:gd name="connsiteX40" fmla="*/ 706777 w 1621177"/>
              <a:gd name="connsiteY40" fmla="*/ 31782 h 1380695"/>
              <a:gd name="connsiteX0" fmla="*/ 706777 w 1621177"/>
              <a:gd name="connsiteY0" fmla="*/ 31782 h 1378975"/>
              <a:gd name="connsiteX1" fmla="*/ 618287 w 1621177"/>
              <a:gd name="connsiteY1" fmla="*/ 17034 h 1378975"/>
              <a:gd name="connsiteX2" fmla="*/ 529797 w 1621177"/>
              <a:gd name="connsiteY2" fmla="*/ 46531 h 1378975"/>
              <a:gd name="connsiteX3" fmla="*/ 500300 w 1621177"/>
              <a:gd name="connsiteY3" fmla="*/ 90776 h 1378975"/>
              <a:gd name="connsiteX4" fmla="*/ 456055 w 1621177"/>
              <a:gd name="connsiteY4" fmla="*/ 105524 h 1378975"/>
              <a:gd name="connsiteX5" fmla="*/ 411810 w 1621177"/>
              <a:gd name="connsiteY5" fmla="*/ 135021 h 1378975"/>
              <a:gd name="connsiteX6" fmla="*/ 382313 w 1621177"/>
              <a:gd name="connsiteY6" fmla="*/ 179266 h 1378975"/>
              <a:gd name="connsiteX7" fmla="*/ 308571 w 1621177"/>
              <a:gd name="connsiteY7" fmla="*/ 253008 h 1378975"/>
              <a:gd name="connsiteX8" fmla="*/ 293823 w 1621177"/>
              <a:gd name="connsiteY8" fmla="*/ 297253 h 1378975"/>
              <a:gd name="connsiteX9" fmla="*/ 264326 w 1621177"/>
              <a:gd name="connsiteY9" fmla="*/ 341499 h 1378975"/>
              <a:gd name="connsiteX10" fmla="*/ 249577 w 1621177"/>
              <a:gd name="connsiteY10" fmla="*/ 400492 h 1378975"/>
              <a:gd name="connsiteX11" fmla="*/ 264326 w 1621177"/>
              <a:gd name="connsiteY11" fmla="*/ 459486 h 1378975"/>
              <a:gd name="connsiteX12" fmla="*/ 279074 w 1621177"/>
              <a:gd name="connsiteY12" fmla="*/ 503731 h 1378975"/>
              <a:gd name="connsiteX13" fmla="*/ 293823 w 1621177"/>
              <a:gd name="connsiteY13" fmla="*/ 621718 h 1378975"/>
              <a:gd name="connsiteX14" fmla="*/ 96817 w 1621177"/>
              <a:gd name="connsiteY14" fmla="*/ 1138318 h 1378975"/>
              <a:gd name="connsiteX15" fmla="*/ 19310 w 1621177"/>
              <a:gd name="connsiteY15" fmla="*/ 1320438 h 1378975"/>
              <a:gd name="connsiteX16" fmla="*/ 212676 w 1621177"/>
              <a:gd name="connsiteY16" fmla="*/ 1375593 h 1378975"/>
              <a:gd name="connsiteX17" fmla="*/ 485552 w 1621177"/>
              <a:gd name="connsiteY17" fmla="*/ 1300144 h 1378975"/>
              <a:gd name="connsiteX18" fmla="*/ 529797 w 1621177"/>
              <a:gd name="connsiteY18" fmla="*/ 1329641 h 1378975"/>
              <a:gd name="connsiteX19" fmla="*/ 721526 w 1621177"/>
              <a:gd name="connsiteY19" fmla="*/ 1329641 h 1378975"/>
              <a:gd name="connsiteX20" fmla="*/ 957500 w 1621177"/>
              <a:gd name="connsiteY20" fmla="*/ 1344389 h 1378975"/>
              <a:gd name="connsiteX21" fmla="*/ 1134481 w 1621177"/>
              <a:gd name="connsiteY21" fmla="*/ 1314892 h 1378975"/>
              <a:gd name="connsiteX22" fmla="*/ 1222971 w 1621177"/>
              <a:gd name="connsiteY22" fmla="*/ 1255899 h 1378975"/>
              <a:gd name="connsiteX23" fmla="*/ 1340958 w 1621177"/>
              <a:gd name="connsiteY23" fmla="*/ 1123163 h 1378975"/>
              <a:gd name="connsiteX24" fmla="*/ 1429448 w 1621177"/>
              <a:gd name="connsiteY24" fmla="*/ 1064170 h 1378975"/>
              <a:gd name="connsiteX25" fmla="*/ 1517939 w 1621177"/>
              <a:gd name="connsiteY25" fmla="*/ 1005176 h 1378975"/>
              <a:gd name="connsiteX26" fmla="*/ 1562184 w 1621177"/>
              <a:gd name="connsiteY26" fmla="*/ 975679 h 1378975"/>
              <a:gd name="connsiteX27" fmla="*/ 1591681 w 1621177"/>
              <a:gd name="connsiteY27" fmla="*/ 931434 h 1378975"/>
              <a:gd name="connsiteX28" fmla="*/ 1621177 w 1621177"/>
              <a:gd name="connsiteY28" fmla="*/ 842944 h 1378975"/>
              <a:gd name="connsiteX29" fmla="*/ 1606429 w 1621177"/>
              <a:gd name="connsiteY29" fmla="*/ 783950 h 1378975"/>
              <a:gd name="connsiteX30" fmla="*/ 1576932 w 1621177"/>
              <a:gd name="connsiteY30" fmla="*/ 695460 h 1378975"/>
              <a:gd name="connsiteX31" fmla="*/ 1562184 w 1621177"/>
              <a:gd name="connsiteY31" fmla="*/ 621718 h 1378975"/>
              <a:gd name="connsiteX32" fmla="*/ 1562184 w 1621177"/>
              <a:gd name="connsiteY32" fmla="*/ 297253 h 1378975"/>
              <a:gd name="connsiteX33" fmla="*/ 1547435 w 1621177"/>
              <a:gd name="connsiteY33" fmla="*/ 179266 h 1378975"/>
              <a:gd name="connsiteX34" fmla="*/ 1517939 w 1621177"/>
              <a:gd name="connsiteY34" fmla="*/ 135021 h 1378975"/>
              <a:gd name="connsiteX35" fmla="*/ 1503190 w 1621177"/>
              <a:gd name="connsiteY35" fmla="*/ 90776 h 1378975"/>
              <a:gd name="connsiteX36" fmla="*/ 1414700 w 1621177"/>
              <a:gd name="connsiteY36" fmla="*/ 17034 h 1378975"/>
              <a:gd name="connsiteX37" fmla="*/ 1370455 w 1621177"/>
              <a:gd name="connsiteY37" fmla="*/ 2286 h 1378975"/>
              <a:gd name="connsiteX38" fmla="*/ 1075487 w 1621177"/>
              <a:gd name="connsiteY38" fmla="*/ 2286 h 1378975"/>
              <a:gd name="connsiteX39" fmla="*/ 795268 w 1621177"/>
              <a:gd name="connsiteY39" fmla="*/ 17034 h 1378975"/>
              <a:gd name="connsiteX40" fmla="*/ 706777 w 1621177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90051 w 1628915"/>
              <a:gd name="connsiteY6" fmla="*/ 179266 h 1378975"/>
              <a:gd name="connsiteX7" fmla="*/ 316309 w 1628915"/>
              <a:gd name="connsiteY7" fmla="*/ 253008 h 1378975"/>
              <a:gd name="connsiteX8" fmla="*/ 301561 w 1628915"/>
              <a:gd name="connsiteY8" fmla="*/ 297253 h 1378975"/>
              <a:gd name="connsiteX9" fmla="*/ 272064 w 1628915"/>
              <a:gd name="connsiteY9" fmla="*/ 341499 h 1378975"/>
              <a:gd name="connsiteX10" fmla="*/ 257315 w 1628915"/>
              <a:gd name="connsiteY10" fmla="*/ 400492 h 1378975"/>
              <a:gd name="connsiteX11" fmla="*/ 272064 w 1628915"/>
              <a:gd name="connsiteY11" fmla="*/ 459486 h 1378975"/>
              <a:gd name="connsiteX12" fmla="*/ 286812 w 1628915"/>
              <a:gd name="connsiteY12" fmla="*/ 503731 h 1378975"/>
              <a:gd name="connsiteX13" fmla="*/ 301561 w 1628915"/>
              <a:gd name="connsiteY13" fmla="*/ 621718 h 1378975"/>
              <a:gd name="connsiteX14" fmla="*/ 58127 w 1628915"/>
              <a:gd name="connsiteY14" fmla="*/ 1138318 h 1378975"/>
              <a:gd name="connsiteX15" fmla="*/ 27048 w 1628915"/>
              <a:gd name="connsiteY15" fmla="*/ 1320438 h 1378975"/>
              <a:gd name="connsiteX16" fmla="*/ 220414 w 1628915"/>
              <a:gd name="connsiteY16" fmla="*/ 1375593 h 1378975"/>
              <a:gd name="connsiteX17" fmla="*/ 493290 w 1628915"/>
              <a:gd name="connsiteY17" fmla="*/ 1300144 h 1378975"/>
              <a:gd name="connsiteX18" fmla="*/ 537535 w 1628915"/>
              <a:gd name="connsiteY18" fmla="*/ 1329641 h 1378975"/>
              <a:gd name="connsiteX19" fmla="*/ 729264 w 1628915"/>
              <a:gd name="connsiteY19" fmla="*/ 1329641 h 1378975"/>
              <a:gd name="connsiteX20" fmla="*/ 965238 w 1628915"/>
              <a:gd name="connsiteY20" fmla="*/ 1344389 h 1378975"/>
              <a:gd name="connsiteX21" fmla="*/ 1142219 w 1628915"/>
              <a:gd name="connsiteY21" fmla="*/ 1314892 h 1378975"/>
              <a:gd name="connsiteX22" fmla="*/ 1230709 w 1628915"/>
              <a:gd name="connsiteY22" fmla="*/ 1255899 h 1378975"/>
              <a:gd name="connsiteX23" fmla="*/ 1348696 w 1628915"/>
              <a:gd name="connsiteY23" fmla="*/ 1123163 h 1378975"/>
              <a:gd name="connsiteX24" fmla="*/ 1437186 w 1628915"/>
              <a:gd name="connsiteY24" fmla="*/ 1064170 h 1378975"/>
              <a:gd name="connsiteX25" fmla="*/ 1525677 w 1628915"/>
              <a:gd name="connsiteY25" fmla="*/ 1005176 h 1378975"/>
              <a:gd name="connsiteX26" fmla="*/ 1569922 w 1628915"/>
              <a:gd name="connsiteY26" fmla="*/ 975679 h 1378975"/>
              <a:gd name="connsiteX27" fmla="*/ 1599419 w 1628915"/>
              <a:gd name="connsiteY27" fmla="*/ 931434 h 1378975"/>
              <a:gd name="connsiteX28" fmla="*/ 1628915 w 1628915"/>
              <a:gd name="connsiteY28" fmla="*/ 842944 h 1378975"/>
              <a:gd name="connsiteX29" fmla="*/ 1614167 w 1628915"/>
              <a:gd name="connsiteY29" fmla="*/ 783950 h 1378975"/>
              <a:gd name="connsiteX30" fmla="*/ 1584670 w 1628915"/>
              <a:gd name="connsiteY30" fmla="*/ 695460 h 1378975"/>
              <a:gd name="connsiteX31" fmla="*/ 1569922 w 1628915"/>
              <a:gd name="connsiteY31" fmla="*/ 621718 h 1378975"/>
              <a:gd name="connsiteX32" fmla="*/ 1569922 w 1628915"/>
              <a:gd name="connsiteY32" fmla="*/ 297253 h 1378975"/>
              <a:gd name="connsiteX33" fmla="*/ 1555173 w 1628915"/>
              <a:gd name="connsiteY33" fmla="*/ 179266 h 1378975"/>
              <a:gd name="connsiteX34" fmla="*/ 1525677 w 1628915"/>
              <a:gd name="connsiteY34" fmla="*/ 135021 h 1378975"/>
              <a:gd name="connsiteX35" fmla="*/ 1510928 w 1628915"/>
              <a:gd name="connsiteY35" fmla="*/ 90776 h 1378975"/>
              <a:gd name="connsiteX36" fmla="*/ 1422438 w 1628915"/>
              <a:gd name="connsiteY36" fmla="*/ 17034 h 1378975"/>
              <a:gd name="connsiteX37" fmla="*/ 1378193 w 1628915"/>
              <a:gd name="connsiteY37" fmla="*/ 2286 h 1378975"/>
              <a:gd name="connsiteX38" fmla="*/ 1083225 w 1628915"/>
              <a:gd name="connsiteY38" fmla="*/ 2286 h 1378975"/>
              <a:gd name="connsiteX39" fmla="*/ 803006 w 1628915"/>
              <a:gd name="connsiteY39" fmla="*/ 17034 h 1378975"/>
              <a:gd name="connsiteX40" fmla="*/ 714515 w 1628915"/>
              <a:gd name="connsiteY40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419548 w 1628915"/>
              <a:gd name="connsiteY5" fmla="*/ 135021 h 1378975"/>
              <a:gd name="connsiteX6" fmla="*/ 316309 w 1628915"/>
              <a:gd name="connsiteY6" fmla="*/ 253008 h 1378975"/>
              <a:gd name="connsiteX7" fmla="*/ 301561 w 1628915"/>
              <a:gd name="connsiteY7" fmla="*/ 297253 h 1378975"/>
              <a:gd name="connsiteX8" fmla="*/ 272064 w 1628915"/>
              <a:gd name="connsiteY8" fmla="*/ 341499 h 1378975"/>
              <a:gd name="connsiteX9" fmla="*/ 257315 w 1628915"/>
              <a:gd name="connsiteY9" fmla="*/ 400492 h 1378975"/>
              <a:gd name="connsiteX10" fmla="*/ 272064 w 1628915"/>
              <a:gd name="connsiteY10" fmla="*/ 459486 h 1378975"/>
              <a:gd name="connsiteX11" fmla="*/ 286812 w 1628915"/>
              <a:gd name="connsiteY11" fmla="*/ 503731 h 1378975"/>
              <a:gd name="connsiteX12" fmla="*/ 301561 w 1628915"/>
              <a:gd name="connsiteY12" fmla="*/ 621718 h 1378975"/>
              <a:gd name="connsiteX13" fmla="*/ 58127 w 1628915"/>
              <a:gd name="connsiteY13" fmla="*/ 1138318 h 1378975"/>
              <a:gd name="connsiteX14" fmla="*/ 27048 w 1628915"/>
              <a:gd name="connsiteY14" fmla="*/ 1320438 h 1378975"/>
              <a:gd name="connsiteX15" fmla="*/ 220414 w 1628915"/>
              <a:gd name="connsiteY15" fmla="*/ 1375593 h 1378975"/>
              <a:gd name="connsiteX16" fmla="*/ 493290 w 1628915"/>
              <a:gd name="connsiteY16" fmla="*/ 1300144 h 1378975"/>
              <a:gd name="connsiteX17" fmla="*/ 537535 w 1628915"/>
              <a:gd name="connsiteY17" fmla="*/ 1329641 h 1378975"/>
              <a:gd name="connsiteX18" fmla="*/ 729264 w 1628915"/>
              <a:gd name="connsiteY18" fmla="*/ 1329641 h 1378975"/>
              <a:gd name="connsiteX19" fmla="*/ 965238 w 1628915"/>
              <a:gd name="connsiteY19" fmla="*/ 1344389 h 1378975"/>
              <a:gd name="connsiteX20" fmla="*/ 1142219 w 1628915"/>
              <a:gd name="connsiteY20" fmla="*/ 1314892 h 1378975"/>
              <a:gd name="connsiteX21" fmla="*/ 1230709 w 1628915"/>
              <a:gd name="connsiteY21" fmla="*/ 1255899 h 1378975"/>
              <a:gd name="connsiteX22" fmla="*/ 1348696 w 1628915"/>
              <a:gd name="connsiteY22" fmla="*/ 1123163 h 1378975"/>
              <a:gd name="connsiteX23" fmla="*/ 1437186 w 1628915"/>
              <a:gd name="connsiteY23" fmla="*/ 1064170 h 1378975"/>
              <a:gd name="connsiteX24" fmla="*/ 1525677 w 1628915"/>
              <a:gd name="connsiteY24" fmla="*/ 1005176 h 1378975"/>
              <a:gd name="connsiteX25" fmla="*/ 1569922 w 1628915"/>
              <a:gd name="connsiteY25" fmla="*/ 975679 h 1378975"/>
              <a:gd name="connsiteX26" fmla="*/ 1599419 w 1628915"/>
              <a:gd name="connsiteY26" fmla="*/ 931434 h 1378975"/>
              <a:gd name="connsiteX27" fmla="*/ 1628915 w 1628915"/>
              <a:gd name="connsiteY27" fmla="*/ 842944 h 1378975"/>
              <a:gd name="connsiteX28" fmla="*/ 1614167 w 1628915"/>
              <a:gd name="connsiteY28" fmla="*/ 783950 h 1378975"/>
              <a:gd name="connsiteX29" fmla="*/ 1584670 w 1628915"/>
              <a:gd name="connsiteY29" fmla="*/ 695460 h 1378975"/>
              <a:gd name="connsiteX30" fmla="*/ 1569922 w 1628915"/>
              <a:gd name="connsiteY30" fmla="*/ 621718 h 1378975"/>
              <a:gd name="connsiteX31" fmla="*/ 1569922 w 1628915"/>
              <a:gd name="connsiteY31" fmla="*/ 297253 h 1378975"/>
              <a:gd name="connsiteX32" fmla="*/ 1555173 w 1628915"/>
              <a:gd name="connsiteY32" fmla="*/ 179266 h 1378975"/>
              <a:gd name="connsiteX33" fmla="*/ 1525677 w 1628915"/>
              <a:gd name="connsiteY33" fmla="*/ 135021 h 1378975"/>
              <a:gd name="connsiteX34" fmla="*/ 1510928 w 1628915"/>
              <a:gd name="connsiteY34" fmla="*/ 90776 h 1378975"/>
              <a:gd name="connsiteX35" fmla="*/ 1422438 w 1628915"/>
              <a:gd name="connsiteY35" fmla="*/ 17034 h 1378975"/>
              <a:gd name="connsiteX36" fmla="*/ 1378193 w 1628915"/>
              <a:gd name="connsiteY36" fmla="*/ 2286 h 1378975"/>
              <a:gd name="connsiteX37" fmla="*/ 1083225 w 1628915"/>
              <a:gd name="connsiteY37" fmla="*/ 2286 h 1378975"/>
              <a:gd name="connsiteX38" fmla="*/ 803006 w 1628915"/>
              <a:gd name="connsiteY38" fmla="*/ 17034 h 1378975"/>
              <a:gd name="connsiteX39" fmla="*/ 714515 w 1628915"/>
              <a:gd name="connsiteY39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16309 w 1628915"/>
              <a:gd name="connsiteY5" fmla="*/ 253008 h 1378975"/>
              <a:gd name="connsiteX6" fmla="*/ 301561 w 1628915"/>
              <a:gd name="connsiteY6" fmla="*/ 297253 h 1378975"/>
              <a:gd name="connsiteX7" fmla="*/ 272064 w 1628915"/>
              <a:gd name="connsiteY7" fmla="*/ 341499 h 1378975"/>
              <a:gd name="connsiteX8" fmla="*/ 257315 w 1628915"/>
              <a:gd name="connsiteY8" fmla="*/ 400492 h 1378975"/>
              <a:gd name="connsiteX9" fmla="*/ 272064 w 1628915"/>
              <a:gd name="connsiteY9" fmla="*/ 459486 h 1378975"/>
              <a:gd name="connsiteX10" fmla="*/ 286812 w 1628915"/>
              <a:gd name="connsiteY10" fmla="*/ 503731 h 1378975"/>
              <a:gd name="connsiteX11" fmla="*/ 301561 w 1628915"/>
              <a:gd name="connsiteY11" fmla="*/ 621718 h 1378975"/>
              <a:gd name="connsiteX12" fmla="*/ 58127 w 1628915"/>
              <a:gd name="connsiteY12" fmla="*/ 1138318 h 1378975"/>
              <a:gd name="connsiteX13" fmla="*/ 27048 w 1628915"/>
              <a:gd name="connsiteY13" fmla="*/ 1320438 h 1378975"/>
              <a:gd name="connsiteX14" fmla="*/ 220414 w 1628915"/>
              <a:gd name="connsiteY14" fmla="*/ 1375593 h 1378975"/>
              <a:gd name="connsiteX15" fmla="*/ 493290 w 1628915"/>
              <a:gd name="connsiteY15" fmla="*/ 1300144 h 1378975"/>
              <a:gd name="connsiteX16" fmla="*/ 537535 w 1628915"/>
              <a:gd name="connsiteY16" fmla="*/ 1329641 h 1378975"/>
              <a:gd name="connsiteX17" fmla="*/ 729264 w 1628915"/>
              <a:gd name="connsiteY17" fmla="*/ 1329641 h 1378975"/>
              <a:gd name="connsiteX18" fmla="*/ 965238 w 1628915"/>
              <a:gd name="connsiteY18" fmla="*/ 1344389 h 1378975"/>
              <a:gd name="connsiteX19" fmla="*/ 1142219 w 1628915"/>
              <a:gd name="connsiteY19" fmla="*/ 1314892 h 1378975"/>
              <a:gd name="connsiteX20" fmla="*/ 1230709 w 1628915"/>
              <a:gd name="connsiteY20" fmla="*/ 1255899 h 1378975"/>
              <a:gd name="connsiteX21" fmla="*/ 1348696 w 1628915"/>
              <a:gd name="connsiteY21" fmla="*/ 1123163 h 1378975"/>
              <a:gd name="connsiteX22" fmla="*/ 1437186 w 1628915"/>
              <a:gd name="connsiteY22" fmla="*/ 1064170 h 1378975"/>
              <a:gd name="connsiteX23" fmla="*/ 1525677 w 1628915"/>
              <a:gd name="connsiteY23" fmla="*/ 1005176 h 1378975"/>
              <a:gd name="connsiteX24" fmla="*/ 1569922 w 1628915"/>
              <a:gd name="connsiteY24" fmla="*/ 975679 h 1378975"/>
              <a:gd name="connsiteX25" fmla="*/ 1599419 w 1628915"/>
              <a:gd name="connsiteY25" fmla="*/ 931434 h 1378975"/>
              <a:gd name="connsiteX26" fmla="*/ 1628915 w 1628915"/>
              <a:gd name="connsiteY26" fmla="*/ 842944 h 1378975"/>
              <a:gd name="connsiteX27" fmla="*/ 1614167 w 1628915"/>
              <a:gd name="connsiteY27" fmla="*/ 783950 h 1378975"/>
              <a:gd name="connsiteX28" fmla="*/ 1584670 w 1628915"/>
              <a:gd name="connsiteY28" fmla="*/ 695460 h 1378975"/>
              <a:gd name="connsiteX29" fmla="*/ 1569922 w 1628915"/>
              <a:gd name="connsiteY29" fmla="*/ 621718 h 1378975"/>
              <a:gd name="connsiteX30" fmla="*/ 1569922 w 1628915"/>
              <a:gd name="connsiteY30" fmla="*/ 297253 h 1378975"/>
              <a:gd name="connsiteX31" fmla="*/ 1555173 w 1628915"/>
              <a:gd name="connsiteY31" fmla="*/ 179266 h 1378975"/>
              <a:gd name="connsiteX32" fmla="*/ 1525677 w 1628915"/>
              <a:gd name="connsiteY32" fmla="*/ 135021 h 1378975"/>
              <a:gd name="connsiteX33" fmla="*/ 1510928 w 1628915"/>
              <a:gd name="connsiteY33" fmla="*/ 90776 h 1378975"/>
              <a:gd name="connsiteX34" fmla="*/ 1422438 w 1628915"/>
              <a:gd name="connsiteY34" fmla="*/ 17034 h 1378975"/>
              <a:gd name="connsiteX35" fmla="*/ 1378193 w 1628915"/>
              <a:gd name="connsiteY35" fmla="*/ 2286 h 1378975"/>
              <a:gd name="connsiteX36" fmla="*/ 1083225 w 1628915"/>
              <a:gd name="connsiteY36" fmla="*/ 2286 h 1378975"/>
              <a:gd name="connsiteX37" fmla="*/ 803006 w 1628915"/>
              <a:gd name="connsiteY37" fmla="*/ 17034 h 1378975"/>
              <a:gd name="connsiteX38" fmla="*/ 714515 w 1628915"/>
              <a:gd name="connsiteY38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72064 w 1628915"/>
              <a:gd name="connsiteY6" fmla="*/ 341499 h 1378975"/>
              <a:gd name="connsiteX7" fmla="*/ 257315 w 1628915"/>
              <a:gd name="connsiteY7" fmla="*/ 400492 h 1378975"/>
              <a:gd name="connsiteX8" fmla="*/ 272064 w 1628915"/>
              <a:gd name="connsiteY8" fmla="*/ 459486 h 1378975"/>
              <a:gd name="connsiteX9" fmla="*/ 286812 w 1628915"/>
              <a:gd name="connsiteY9" fmla="*/ 503731 h 1378975"/>
              <a:gd name="connsiteX10" fmla="*/ 301561 w 1628915"/>
              <a:gd name="connsiteY10" fmla="*/ 621718 h 1378975"/>
              <a:gd name="connsiteX11" fmla="*/ 58127 w 1628915"/>
              <a:gd name="connsiteY11" fmla="*/ 1138318 h 1378975"/>
              <a:gd name="connsiteX12" fmla="*/ 27048 w 1628915"/>
              <a:gd name="connsiteY12" fmla="*/ 1320438 h 1378975"/>
              <a:gd name="connsiteX13" fmla="*/ 220414 w 1628915"/>
              <a:gd name="connsiteY13" fmla="*/ 1375593 h 1378975"/>
              <a:gd name="connsiteX14" fmla="*/ 493290 w 1628915"/>
              <a:gd name="connsiteY14" fmla="*/ 1300144 h 1378975"/>
              <a:gd name="connsiteX15" fmla="*/ 537535 w 1628915"/>
              <a:gd name="connsiteY15" fmla="*/ 1329641 h 1378975"/>
              <a:gd name="connsiteX16" fmla="*/ 729264 w 1628915"/>
              <a:gd name="connsiteY16" fmla="*/ 1329641 h 1378975"/>
              <a:gd name="connsiteX17" fmla="*/ 965238 w 1628915"/>
              <a:gd name="connsiteY17" fmla="*/ 1344389 h 1378975"/>
              <a:gd name="connsiteX18" fmla="*/ 1142219 w 1628915"/>
              <a:gd name="connsiteY18" fmla="*/ 1314892 h 1378975"/>
              <a:gd name="connsiteX19" fmla="*/ 1230709 w 1628915"/>
              <a:gd name="connsiteY19" fmla="*/ 1255899 h 1378975"/>
              <a:gd name="connsiteX20" fmla="*/ 1348696 w 1628915"/>
              <a:gd name="connsiteY20" fmla="*/ 1123163 h 1378975"/>
              <a:gd name="connsiteX21" fmla="*/ 1437186 w 1628915"/>
              <a:gd name="connsiteY21" fmla="*/ 1064170 h 1378975"/>
              <a:gd name="connsiteX22" fmla="*/ 1525677 w 1628915"/>
              <a:gd name="connsiteY22" fmla="*/ 1005176 h 1378975"/>
              <a:gd name="connsiteX23" fmla="*/ 1569922 w 1628915"/>
              <a:gd name="connsiteY23" fmla="*/ 975679 h 1378975"/>
              <a:gd name="connsiteX24" fmla="*/ 1599419 w 1628915"/>
              <a:gd name="connsiteY24" fmla="*/ 931434 h 1378975"/>
              <a:gd name="connsiteX25" fmla="*/ 1628915 w 1628915"/>
              <a:gd name="connsiteY25" fmla="*/ 842944 h 1378975"/>
              <a:gd name="connsiteX26" fmla="*/ 1614167 w 1628915"/>
              <a:gd name="connsiteY26" fmla="*/ 783950 h 1378975"/>
              <a:gd name="connsiteX27" fmla="*/ 1584670 w 1628915"/>
              <a:gd name="connsiteY27" fmla="*/ 695460 h 1378975"/>
              <a:gd name="connsiteX28" fmla="*/ 1569922 w 1628915"/>
              <a:gd name="connsiteY28" fmla="*/ 621718 h 1378975"/>
              <a:gd name="connsiteX29" fmla="*/ 1569922 w 1628915"/>
              <a:gd name="connsiteY29" fmla="*/ 297253 h 1378975"/>
              <a:gd name="connsiteX30" fmla="*/ 1555173 w 1628915"/>
              <a:gd name="connsiteY30" fmla="*/ 179266 h 1378975"/>
              <a:gd name="connsiteX31" fmla="*/ 1525677 w 1628915"/>
              <a:gd name="connsiteY31" fmla="*/ 135021 h 1378975"/>
              <a:gd name="connsiteX32" fmla="*/ 1510928 w 1628915"/>
              <a:gd name="connsiteY32" fmla="*/ 90776 h 1378975"/>
              <a:gd name="connsiteX33" fmla="*/ 1422438 w 1628915"/>
              <a:gd name="connsiteY33" fmla="*/ 17034 h 1378975"/>
              <a:gd name="connsiteX34" fmla="*/ 1378193 w 1628915"/>
              <a:gd name="connsiteY34" fmla="*/ 2286 h 1378975"/>
              <a:gd name="connsiteX35" fmla="*/ 1083225 w 1628915"/>
              <a:gd name="connsiteY35" fmla="*/ 2286 h 1378975"/>
              <a:gd name="connsiteX36" fmla="*/ 803006 w 1628915"/>
              <a:gd name="connsiteY36" fmla="*/ 17034 h 1378975"/>
              <a:gd name="connsiteX37" fmla="*/ 714515 w 1628915"/>
              <a:gd name="connsiteY37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301561 w 1628915"/>
              <a:gd name="connsiteY5" fmla="*/ 297253 h 1378975"/>
              <a:gd name="connsiteX6" fmla="*/ 257315 w 1628915"/>
              <a:gd name="connsiteY6" fmla="*/ 400492 h 1378975"/>
              <a:gd name="connsiteX7" fmla="*/ 272064 w 1628915"/>
              <a:gd name="connsiteY7" fmla="*/ 459486 h 1378975"/>
              <a:gd name="connsiteX8" fmla="*/ 286812 w 1628915"/>
              <a:gd name="connsiteY8" fmla="*/ 503731 h 1378975"/>
              <a:gd name="connsiteX9" fmla="*/ 301561 w 1628915"/>
              <a:gd name="connsiteY9" fmla="*/ 621718 h 1378975"/>
              <a:gd name="connsiteX10" fmla="*/ 58127 w 1628915"/>
              <a:gd name="connsiteY10" fmla="*/ 1138318 h 1378975"/>
              <a:gd name="connsiteX11" fmla="*/ 27048 w 1628915"/>
              <a:gd name="connsiteY11" fmla="*/ 1320438 h 1378975"/>
              <a:gd name="connsiteX12" fmla="*/ 220414 w 1628915"/>
              <a:gd name="connsiteY12" fmla="*/ 1375593 h 1378975"/>
              <a:gd name="connsiteX13" fmla="*/ 493290 w 1628915"/>
              <a:gd name="connsiteY13" fmla="*/ 1300144 h 1378975"/>
              <a:gd name="connsiteX14" fmla="*/ 537535 w 1628915"/>
              <a:gd name="connsiteY14" fmla="*/ 1329641 h 1378975"/>
              <a:gd name="connsiteX15" fmla="*/ 729264 w 1628915"/>
              <a:gd name="connsiteY15" fmla="*/ 1329641 h 1378975"/>
              <a:gd name="connsiteX16" fmla="*/ 965238 w 1628915"/>
              <a:gd name="connsiteY16" fmla="*/ 1344389 h 1378975"/>
              <a:gd name="connsiteX17" fmla="*/ 1142219 w 1628915"/>
              <a:gd name="connsiteY17" fmla="*/ 1314892 h 1378975"/>
              <a:gd name="connsiteX18" fmla="*/ 1230709 w 1628915"/>
              <a:gd name="connsiteY18" fmla="*/ 1255899 h 1378975"/>
              <a:gd name="connsiteX19" fmla="*/ 1348696 w 1628915"/>
              <a:gd name="connsiteY19" fmla="*/ 1123163 h 1378975"/>
              <a:gd name="connsiteX20" fmla="*/ 1437186 w 1628915"/>
              <a:gd name="connsiteY20" fmla="*/ 1064170 h 1378975"/>
              <a:gd name="connsiteX21" fmla="*/ 1525677 w 1628915"/>
              <a:gd name="connsiteY21" fmla="*/ 1005176 h 1378975"/>
              <a:gd name="connsiteX22" fmla="*/ 1569922 w 1628915"/>
              <a:gd name="connsiteY22" fmla="*/ 975679 h 1378975"/>
              <a:gd name="connsiteX23" fmla="*/ 1599419 w 1628915"/>
              <a:gd name="connsiteY23" fmla="*/ 931434 h 1378975"/>
              <a:gd name="connsiteX24" fmla="*/ 1628915 w 1628915"/>
              <a:gd name="connsiteY24" fmla="*/ 842944 h 1378975"/>
              <a:gd name="connsiteX25" fmla="*/ 1614167 w 1628915"/>
              <a:gd name="connsiteY25" fmla="*/ 783950 h 1378975"/>
              <a:gd name="connsiteX26" fmla="*/ 1584670 w 1628915"/>
              <a:gd name="connsiteY26" fmla="*/ 695460 h 1378975"/>
              <a:gd name="connsiteX27" fmla="*/ 1569922 w 1628915"/>
              <a:gd name="connsiteY27" fmla="*/ 621718 h 1378975"/>
              <a:gd name="connsiteX28" fmla="*/ 1569922 w 1628915"/>
              <a:gd name="connsiteY28" fmla="*/ 297253 h 1378975"/>
              <a:gd name="connsiteX29" fmla="*/ 1555173 w 1628915"/>
              <a:gd name="connsiteY29" fmla="*/ 179266 h 1378975"/>
              <a:gd name="connsiteX30" fmla="*/ 1525677 w 1628915"/>
              <a:gd name="connsiteY30" fmla="*/ 135021 h 1378975"/>
              <a:gd name="connsiteX31" fmla="*/ 1510928 w 1628915"/>
              <a:gd name="connsiteY31" fmla="*/ 90776 h 1378975"/>
              <a:gd name="connsiteX32" fmla="*/ 1422438 w 1628915"/>
              <a:gd name="connsiteY32" fmla="*/ 17034 h 1378975"/>
              <a:gd name="connsiteX33" fmla="*/ 1378193 w 1628915"/>
              <a:gd name="connsiteY33" fmla="*/ 2286 h 1378975"/>
              <a:gd name="connsiteX34" fmla="*/ 1083225 w 1628915"/>
              <a:gd name="connsiteY34" fmla="*/ 2286 h 1378975"/>
              <a:gd name="connsiteX35" fmla="*/ 803006 w 1628915"/>
              <a:gd name="connsiteY35" fmla="*/ 17034 h 1378975"/>
              <a:gd name="connsiteX36" fmla="*/ 714515 w 1628915"/>
              <a:gd name="connsiteY36" fmla="*/ 31782 h 1378975"/>
              <a:gd name="connsiteX0" fmla="*/ 714515 w 1628915"/>
              <a:gd name="connsiteY0" fmla="*/ 31782 h 1378975"/>
              <a:gd name="connsiteX1" fmla="*/ 626025 w 1628915"/>
              <a:gd name="connsiteY1" fmla="*/ 17034 h 1378975"/>
              <a:gd name="connsiteX2" fmla="*/ 537535 w 1628915"/>
              <a:gd name="connsiteY2" fmla="*/ 46531 h 1378975"/>
              <a:gd name="connsiteX3" fmla="*/ 508038 w 1628915"/>
              <a:gd name="connsiteY3" fmla="*/ 90776 h 1378975"/>
              <a:gd name="connsiteX4" fmla="*/ 463793 w 1628915"/>
              <a:gd name="connsiteY4" fmla="*/ 105524 h 1378975"/>
              <a:gd name="connsiteX5" fmla="*/ 257315 w 1628915"/>
              <a:gd name="connsiteY5" fmla="*/ 400492 h 1378975"/>
              <a:gd name="connsiteX6" fmla="*/ 272064 w 1628915"/>
              <a:gd name="connsiteY6" fmla="*/ 459486 h 1378975"/>
              <a:gd name="connsiteX7" fmla="*/ 286812 w 1628915"/>
              <a:gd name="connsiteY7" fmla="*/ 503731 h 1378975"/>
              <a:gd name="connsiteX8" fmla="*/ 301561 w 1628915"/>
              <a:gd name="connsiteY8" fmla="*/ 621718 h 1378975"/>
              <a:gd name="connsiteX9" fmla="*/ 58127 w 1628915"/>
              <a:gd name="connsiteY9" fmla="*/ 1138318 h 1378975"/>
              <a:gd name="connsiteX10" fmla="*/ 27048 w 1628915"/>
              <a:gd name="connsiteY10" fmla="*/ 1320438 h 1378975"/>
              <a:gd name="connsiteX11" fmla="*/ 220414 w 1628915"/>
              <a:gd name="connsiteY11" fmla="*/ 1375593 h 1378975"/>
              <a:gd name="connsiteX12" fmla="*/ 493290 w 1628915"/>
              <a:gd name="connsiteY12" fmla="*/ 1300144 h 1378975"/>
              <a:gd name="connsiteX13" fmla="*/ 537535 w 1628915"/>
              <a:gd name="connsiteY13" fmla="*/ 1329641 h 1378975"/>
              <a:gd name="connsiteX14" fmla="*/ 729264 w 1628915"/>
              <a:gd name="connsiteY14" fmla="*/ 1329641 h 1378975"/>
              <a:gd name="connsiteX15" fmla="*/ 965238 w 1628915"/>
              <a:gd name="connsiteY15" fmla="*/ 1344389 h 1378975"/>
              <a:gd name="connsiteX16" fmla="*/ 1142219 w 1628915"/>
              <a:gd name="connsiteY16" fmla="*/ 1314892 h 1378975"/>
              <a:gd name="connsiteX17" fmla="*/ 1230709 w 1628915"/>
              <a:gd name="connsiteY17" fmla="*/ 1255899 h 1378975"/>
              <a:gd name="connsiteX18" fmla="*/ 1348696 w 1628915"/>
              <a:gd name="connsiteY18" fmla="*/ 1123163 h 1378975"/>
              <a:gd name="connsiteX19" fmla="*/ 1437186 w 1628915"/>
              <a:gd name="connsiteY19" fmla="*/ 1064170 h 1378975"/>
              <a:gd name="connsiteX20" fmla="*/ 1525677 w 1628915"/>
              <a:gd name="connsiteY20" fmla="*/ 1005176 h 1378975"/>
              <a:gd name="connsiteX21" fmla="*/ 1569922 w 1628915"/>
              <a:gd name="connsiteY21" fmla="*/ 975679 h 1378975"/>
              <a:gd name="connsiteX22" fmla="*/ 1599419 w 1628915"/>
              <a:gd name="connsiteY22" fmla="*/ 931434 h 1378975"/>
              <a:gd name="connsiteX23" fmla="*/ 1628915 w 1628915"/>
              <a:gd name="connsiteY23" fmla="*/ 842944 h 1378975"/>
              <a:gd name="connsiteX24" fmla="*/ 1614167 w 1628915"/>
              <a:gd name="connsiteY24" fmla="*/ 783950 h 1378975"/>
              <a:gd name="connsiteX25" fmla="*/ 1584670 w 1628915"/>
              <a:gd name="connsiteY25" fmla="*/ 695460 h 1378975"/>
              <a:gd name="connsiteX26" fmla="*/ 1569922 w 1628915"/>
              <a:gd name="connsiteY26" fmla="*/ 621718 h 1378975"/>
              <a:gd name="connsiteX27" fmla="*/ 1569922 w 1628915"/>
              <a:gd name="connsiteY27" fmla="*/ 297253 h 1378975"/>
              <a:gd name="connsiteX28" fmla="*/ 1555173 w 1628915"/>
              <a:gd name="connsiteY28" fmla="*/ 179266 h 1378975"/>
              <a:gd name="connsiteX29" fmla="*/ 1525677 w 1628915"/>
              <a:gd name="connsiteY29" fmla="*/ 135021 h 1378975"/>
              <a:gd name="connsiteX30" fmla="*/ 1510928 w 1628915"/>
              <a:gd name="connsiteY30" fmla="*/ 90776 h 1378975"/>
              <a:gd name="connsiteX31" fmla="*/ 1422438 w 1628915"/>
              <a:gd name="connsiteY31" fmla="*/ 17034 h 1378975"/>
              <a:gd name="connsiteX32" fmla="*/ 1378193 w 1628915"/>
              <a:gd name="connsiteY32" fmla="*/ 2286 h 1378975"/>
              <a:gd name="connsiteX33" fmla="*/ 1083225 w 1628915"/>
              <a:gd name="connsiteY33" fmla="*/ 2286 h 1378975"/>
              <a:gd name="connsiteX34" fmla="*/ 803006 w 1628915"/>
              <a:gd name="connsiteY34" fmla="*/ 17034 h 1378975"/>
              <a:gd name="connsiteX35" fmla="*/ 714515 w 1628915"/>
              <a:gd name="connsiteY35" fmla="*/ 31782 h 1378975"/>
              <a:gd name="connsiteX0" fmla="*/ 714515 w 1616625"/>
              <a:gd name="connsiteY0" fmla="*/ 31782 h 1378975"/>
              <a:gd name="connsiteX1" fmla="*/ 626025 w 1616625"/>
              <a:gd name="connsiteY1" fmla="*/ 17034 h 1378975"/>
              <a:gd name="connsiteX2" fmla="*/ 537535 w 1616625"/>
              <a:gd name="connsiteY2" fmla="*/ 46531 h 1378975"/>
              <a:gd name="connsiteX3" fmla="*/ 508038 w 1616625"/>
              <a:gd name="connsiteY3" fmla="*/ 90776 h 1378975"/>
              <a:gd name="connsiteX4" fmla="*/ 463793 w 1616625"/>
              <a:gd name="connsiteY4" fmla="*/ 105524 h 1378975"/>
              <a:gd name="connsiteX5" fmla="*/ 257315 w 1616625"/>
              <a:gd name="connsiteY5" fmla="*/ 400492 h 1378975"/>
              <a:gd name="connsiteX6" fmla="*/ 272064 w 1616625"/>
              <a:gd name="connsiteY6" fmla="*/ 459486 h 1378975"/>
              <a:gd name="connsiteX7" fmla="*/ 286812 w 1616625"/>
              <a:gd name="connsiteY7" fmla="*/ 503731 h 1378975"/>
              <a:gd name="connsiteX8" fmla="*/ 301561 w 1616625"/>
              <a:gd name="connsiteY8" fmla="*/ 621718 h 1378975"/>
              <a:gd name="connsiteX9" fmla="*/ 58127 w 1616625"/>
              <a:gd name="connsiteY9" fmla="*/ 1138318 h 1378975"/>
              <a:gd name="connsiteX10" fmla="*/ 27048 w 1616625"/>
              <a:gd name="connsiteY10" fmla="*/ 1320438 h 1378975"/>
              <a:gd name="connsiteX11" fmla="*/ 220414 w 1616625"/>
              <a:gd name="connsiteY11" fmla="*/ 1375593 h 1378975"/>
              <a:gd name="connsiteX12" fmla="*/ 493290 w 1616625"/>
              <a:gd name="connsiteY12" fmla="*/ 1300144 h 1378975"/>
              <a:gd name="connsiteX13" fmla="*/ 537535 w 1616625"/>
              <a:gd name="connsiteY13" fmla="*/ 1329641 h 1378975"/>
              <a:gd name="connsiteX14" fmla="*/ 729264 w 1616625"/>
              <a:gd name="connsiteY14" fmla="*/ 1329641 h 1378975"/>
              <a:gd name="connsiteX15" fmla="*/ 965238 w 1616625"/>
              <a:gd name="connsiteY15" fmla="*/ 1344389 h 1378975"/>
              <a:gd name="connsiteX16" fmla="*/ 1142219 w 1616625"/>
              <a:gd name="connsiteY16" fmla="*/ 1314892 h 1378975"/>
              <a:gd name="connsiteX17" fmla="*/ 1230709 w 1616625"/>
              <a:gd name="connsiteY17" fmla="*/ 1255899 h 1378975"/>
              <a:gd name="connsiteX18" fmla="*/ 1348696 w 1616625"/>
              <a:gd name="connsiteY18" fmla="*/ 1123163 h 1378975"/>
              <a:gd name="connsiteX19" fmla="*/ 1437186 w 1616625"/>
              <a:gd name="connsiteY19" fmla="*/ 1064170 h 1378975"/>
              <a:gd name="connsiteX20" fmla="*/ 1525677 w 1616625"/>
              <a:gd name="connsiteY20" fmla="*/ 1005176 h 1378975"/>
              <a:gd name="connsiteX21" fmla="*/ 1569922 w 1616625"/>
              <a:gd name="connsiteY21" fmla="*/ 975679 h 1378975"/>
              <a:gd name="connsiteX22" fmla="*/ 1599419 w 1616625"/>
              <a:gd name="connsiteY22" fmla="*/ 931434 h 1378975"/>
              <a:gd name="connsiteX23" fmla="*/ 1614167 w 1616625"/>
              <a:gd name="connsiteY23" fmla="*/ 783950 h 1378975"/>
              <a:gd name="connsiteX24" fmla="*/ 1584670 w 1616625"/>
              <a:gd name="connsiteY24" fmla="*/ 695460 h 1378975"/>
              <a:gd name="connsiteX25" fmla="*/ 1569922 w 1616625"/>
              <a:gd name="connsiteY25" fmla="*/ 621718 h 1378975"/>
              <a:gd name="connsiteX26" fmla="*/ 1569922 w 1616625"/>
              <a:gd name="connsiteY26" fmla="*/ 297253 h 1378975"/>
              <a:gd name="connsiteX27" fmla="*/ 1555173 w 1616625"/>
              <a:gd name="connsiteY27" fmla="*/ 179266 h 1378975"/>
              <a:gd name="connsiteX28" fmla="*/ 1525677 w 1616625"/>
              <a:gd name="connsiteY28" fmla="*/ 135021 h 1378975"/>
              <a:gd name="connsiteX29" fmla="*/ 1510928 w 1616625"/>
              <a:gd name="connsiteY29" fmla="*/ 90776 h 1378975"/>
              <a:gd name="connsiteX30" fmla="*/ 1422438 w 1616625"/>
              <a:gd name="connsiteY30" fmla="*/ 17034 h 1378975"/>
              <a:gd name="connsiteX31" fmla="*/ 1378193 w 1616625"/>
              <a:gd name="connsiteY31" fmla="*/ 2286 h 1378975"/>
              <a:gd name="connsiteX32" fmla="*/ 1083225 w 1616625"/>
              <a:gd name="connsiteY32" fmla="*/ 2286 h 1378975"/>
              <a:gd name="connsiteX33" fmla="*/ 803006 w 1616625"/>
              <a:gd name="connsiteY33" fmla="*/ 17034 h 1378975"/>
              <a:gd name="connsiteX34" fmla="*/ 714515 w 1616625"/>
              <a:gd name="connsiteY34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569922 w 1614167"/>
              <a:gd name="connsiteY21" fmla="*/ 975679 h 1378975"/>
              <a:gd name="connsiteX22" fmla="*/ 1614167 w 1614167"/>
              <a:gd name="connsiteY22" fmla="*/ 783950 h 1378975"/>
              <a:gd name="connsiteX23" fmla="*/ 1584670 w 1614167"/>
              <a:gd name="connsiteY23" fmla="*/ 695460 h 1378975"/>
              <a:gd name="connsiteX24" fmla="*/ 1569922 w 1614167"/>
              <a:gd name="connsiteY24" fmla="*/ 621718 h 1378975"/>
              <a:gd name="connsiteX25" fmla="*/ 1569922 w 1614167"/>
              <a:gd name="connsiteY25" fmla="*/ 297253 h 1378975"/>
              <a:gd name="connsiteX26" fmla="*/ 1555173 w 1614167"/>
              <a:gd name="connsiteY26" fmla="*/ 179266 h 1378975"/>
              <a:gd name="connsiteX27" fmla="*/ 1525677 w 1614167"/>
              <a:gd name="connsiteY27" fmla="*/ 135021 h 1378975"/>
              <a:gd name="connsiteX28" fmla="*/ 1510928 w 1614167"/>
              <a:gd name="connsiteY28" fmla="*/ 90776 h 1378975"/>
              <a:gd name="connsiteX29" fmla="*/ 1422438 w 1614167"/>
              <a:gd name="connsiteY29" fmla="*/ 17034 h 1378975"/>
              <a:gd name="connsiteX30" fmla="*/ 1378193 w 1614167"/>
              <a:gd name="connsiteY30" fmla="*/ 2286 h 1378975"/>
              <a:gd name="connsiteX31" fmla="*/ 1083225 w 1614167"/>
              <a:gd name="connsiteY31" fmla="*/ 2286 h 1378975"/>
              <a:gd name="connsiteX32" fmla="*/ 803006 w 1614167"/>
              <a:gd name="connsiteY32" fmla="*/ 17034 h 1378975"/>
              <a:gd name="connsiteX33" fmla="*/ 714515 w 1614167"/>
              <a:gd name="connsiteY33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525677 w 1614167"/>
              <a:gd name="connsiteY20" fmla="*/ 1005176 h 1378975"/>
              <a:gd name="connsiteX21" fmla="*/ 1614167 w 1614167"/>
              <a:gd name="connsiteY21" fmla="*/ 783950 h 1378975"/>
              <a:gd name="connsiteX22" fmla="*/ 1584670 w 1614167"/>
              <a:gd name="connsiteY22" fmla="*/ 695460 h 1378975"/>
              <a:gd name="connsiteX23" fmla="*/ 1569922 w 1614167"/>
              <a:gd name="connsiteY23" fmla="*/ 621718 h 1378975"/>
              <a:gd name="connsiteX24" fmla="*/ 1569922 w 1614167"/>
              <a:gd name="connsiteY24" fmla="*/ 297253 h 1378975"/>
              <a:gd name="connsiteX25" fmla="*/ 1555173 w 1614167"/>
              <a:gd name="connsiteY25" fmla="*/ 179266 h 1378975"/>
              <a:gd name="connsiteX26" fmla="*/ 1525677 w 1614167"/>
              <a:gd name="connsiteY26" fmla="*/ 135021 h 1378975"/>
              <a:gd name="connsiteX27" fmla="*/ 1510928 w 1614167"/>
              <a:gd name="connsiteY27" fmla="*/ 90776 h 1378975"/>
              <a:gd name="connsiteX28" fmla="*/ 1422438 w 1614167"/>
              <a:gd name="connsiteY28" fmla="*/ 17034 h 1378975"/>
              <a:gd name="connsiteX29" fmla="*/ 1378193 w 1614167"/>
              <a:gd name="connsiteY29" fmla="*/ 2286 h 1378975"/>
              <a:gd name="connsiteX30" fmla="*/ 1083225 w 1614167"/>
              <a:gd name="connsiteY30" fmla="*/ 2286 h 1378975"/>
              <a:gd name="connsiteX31" fmla="*/ 803006 w 1614167"/>
              <a:gd name="connsiteY31" fmla="*/ 17034 h 1378975"/>
              <a:gd name="connsiteX32" fmla="*/ 714515 w 1614167"/>
              <a:gd name="connsiteY32" fmla="*/ 31782 h 1378975"/>
              <a:gd name="connsiteX0" fmla="*/ 714515 w 1614167"/>
              <a:gd name="connsiteY0" fmla="*/ 31782 h 1378975"/>
              <a:gd name="connsiteX1" fmla="*/ 626025 w 1614167"/>
              <a:gd name="connsiteY1" fmla="*/ 17034 h 1378975"/>
              <a:gd name="connsiteX2" fmla="*/ 537535 w 1614167"/>
              <a:gd name="connsiteY2" fmla="*/ 46531 h 1378975"/>
              <a:gd name="connsiteX3" fmla="*/ 508038 w 1614167"/>
              <a:gd name="connsiteY3" fmla="*/ 90776 h 1378975"/>
              <a:gd name="connsiteX4" fmla="*/ 463793 w 1614167"/>
              <a:gd name="connsiteY4" fmla="*/ 105524 h 1378975"/>
              <a:gd name="connsiteX5" fmla="*/ 257315 w 1614167"/>
              <a:gd name="connsiteY5" fmla="*/ 400492 h 1378975"/>
              <a:gd name="connsiteX6" fmla="*/ 272064 w 1614167"/>
              <a:gd name="connsiteY6" fmla="*/ 459486 h 1378975"/>
              <a:gd name="connsiteX7" fmla="*/ 286812 w 1614167"/>
              <a:gd name="connsiteY7" fmla="*/ 503731 h 1378975"/>
              <a:gd name="connsiteX8" fmla="*/ 301561 w 1614167"/>
              <a:gd name="connsiteY8" fmla="*/ 621718 h 1378975"/>
              <a:gd name="connsiteX9" fmla="*/ 58127 w 1614167"/>
              <a:gd name="connsiteY9" fmla="*/ 1138318 h 1378975"/>
              <a:gd name="connsiteX10" fmla="*/ 27048 w 1614167"/>
              <a:gd name="connsiteY10" fmla="*/ 1320438 h 1378975"/>
              <a:gd name="connsiteX11" fmla="*/ 220414 w 1614167"/>
              <a:gd name="connsiteY11" fmla="*/ 1375593 h 1378975"/>
              <a:gd name="connsiteX12" fmla="*/ 493290 w 1614167"/>
              <a:gd name="connsiteY12" fmla="*/ 1300144 h 1378975"/>
              <a:gd name="connsiteX13" fmla="*/ 537535 w 1614167"/>
              <a:gd name="connsiteY13" fmla="*/ 1329641 h 1378975"/>
              <a:gd name="connsiteX14" fmla="*/ 729264 w 1614167"/>
              <a:gd name="connsiteY14" fmla="*/ 1329641 h 1378975"/>
              <a:gd name="connsiteX15" fmla="*/ 965238 w 1614167"/>
              <a:gd name="connsiteY15" fmla="*/ 1344389 h 1378975"/>
              <a:gd name="connsiteX16" fmla="*/ 1142219 w 1614167"/>
              <a:gd name="connsiteY16" fmla="*/ 1314892 h 1378975"/>
              <a:gd name="connsiteX17" fmla="*/ 1230709 w 1614167"/>
              <a:gd name="connsiteY17" fmla="*/ 1255899 h 1378975"/>
              <a:gd name="connsiteX18" fmla="*/ 1348696 w 1614167"/>
              <a:gd name="connsiteY18" fmla="*/ 1123163 h 1378975"/>
              <a:gd name="connsiteX19" fmla="*/ 1437186 w 1614167"/>
              <a:gd name="connsiteY19" fmla="*/ 1064170 h 1378975"/>
              <a:gd name="connsiteX20" fmla="*/ 1614167 w 1614167"/>
              <a:gd name="connsiteY20" fmla="*/ 783950 h 1378975"/>
              <a:gd name="connsiteX21" fmla="*/ 1584670 w 1614167"/>
              <a:gd name="connsiteY21" fmla="*/ 695460 h 1378975"/>
              <a:gd name="connsiteX22" fmla="*/ 1569922 w 1614167"/>
              <a:gd name="connsiteY22" fmla="*/ 621718 h 1378975"/>
              <a:gd name="connsiteX23" fmla="*/ 1569922 w 1614167"/>
              <a:gd name="connsiteY23" fmla="*/ 297253 h 1378975"/>
              <a:gd name="connsiteX24" fmla="*/ 1555173 w 1614167"/>
              <a:gd name="connsiteY24" fmla="*/ 179266 h 1378975"/>
              <a:gd name="connsiteX25" fmla="*/ 1525677 w 1614167"/>
              <a:gd name="connsiteY25" fmla="*/ 135021 h 1378975"/>
              <a:gd name="connsiteX26" fmla="*/ 1510928 w 1614167"/>
              <a:gd name="connsiteY26" fmla="*/ 90776 h 1378975"/>
              <a:gd name="connsiteX27" fmla="*/ 1422438 w 1614167"/>
              <a:gd name="connsiteY27" fmla="*/ 17034 h 1378975"/>
              <a:gd name="connsiteX28" fmla="*/ 1378193 w 1614167"/>
              <a:gd name="connsiteY28" fmla="*/ 2286 h 1378975"/>
              <a:gd name="connsiteX29" fmla="*/ 1083225 w 1614167"/>
              <a:gd name="connsiteY29" fmla="*/ 2286 h 1378975"/>
              <a:gd name="connsiteX30" fmla="*/ 803006 w 1614167"/>
              <a:gd name="connsiteY30" fmla="*/ 17034 h 1378975"/>
              <a:gd name="connsiteX31" fmla="*/ 714515 w 1614167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257315 w 1596225"/>
              <a:gd name="connsiteY5" fmla="*/ 40049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272064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301561 w 1596225"/>
              <a:gd name="connsiteY8" fmla="*/ 62171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503731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396518 w 1596225"/>
              <a:gd name="connsiteY5" fmla="*/ 247702 h 1378975"/>
              <a:gd name="connsiteX6" fmla="*/ 318451 w 1596225"/>
              <a:gd name="connsiteY6" fmla="*/ 459486 h 1378975"/>
              <a:gd name="connsiteX7" fmla="*/ 286812 w 1596225"/>
              <a:gd name="connsiteY7" fmla="*/ 605562 h 1378975"/>
              <a:gd name="connsiteX8" fmla="*/ 255132 w 1596225"/>
              <a:gd name="connsiteY8" fmla="*/ 825398 h 1378975"/>
              <a:gd name="connsiteX9" fmla="*/ 58127 w 1596225"/>
              <a:gd name="connsiteY9" fmla="*/ 1138318 h 1378975"/>
              <a:gd name="connsiteX10" fmla="*/ 27048 w 1596225"/>
              <a:gd name="connsiteY10" fmla="*/ 1320438 h 1378975"/>
              <a:gd name="connsiteX11" fmla="*/ 220414 w 1596225"/>
              <a:gd name="connsiteY11" fmla="*/ 1375593 h 1378975"/>
              <a:gd name="connsiteX12" fmla="*/ 493290 w 1596225"/>
              <a:gd name="connsiteY12" fmla="*/ 1300144 h 1378975"/>
              <a:gd name="connsiteX13" fmla="*/ 537535 w 1596225"/>
              <a:gd name="connsiteY13" fmla="*/ 1329641 h 1378975"/>
              <a:gd name="connsiteX14" fmla="*/ 729264 w 1596225"/>
              <a:gd name="connsiteY14" fmla="*/ 1329641 h 1378975"/>
              <a:gd name="connsiteX15" fmla="*/ 965238 w 1596225"/>
              <a:gd name="connsiteY15" fmla="*/ 1344389 h 1378975"/>
              <a:gd name="connsiteX16" fmla="*/ 1142219 w 1596225"/>
              <a:gd name="connsiteY16" fmla="*/ 1314892 h 1378975"/>
              <a:gd name="connsiteX17" fmla="*/ 1230709 w 1596225"/>
              <a:gd name="connsiteY17" fmla="*/ 1255899 h 1378975"/>
              <a:gd name="connsiteX18" fmla="*/ 1348696 w 1596225"/>
              <a:gd name="connsiteY18" fmla="*/ 1123163 h 1378975"/>
              <a:gd name="connsiteX19" fmla="*/ 1437186 w 1596225"/>
              <a:gd name="connsiteY19" fmla="*/ 1064170 h 1378975"/>
              <a:gd name="connsiteX20" fmla="*/ 1584670 w 1596225"/>
              <a:gd name="connsiteY20" fmla="*/ 695460 h 1378975"/>
              <a:gd name="connsiteX21" fmla="*/ 1569922 w 1596225"/>
              <a:gd name="connsiteY21" fmla="*/ 621718 h 1378975"/>
              <a:gd name="connsiteX22" fmla="*/ 1569922 w 1596225"/>
              <a:gd name="connsiteY22" fmla="*/ 297253 h 1378975"/>
              <a:gd name="connsiteX23" fmla="*/ 1555173 w 1596225"/>
              <a:gd name="connsiteY23" fmla="*/ 179266 h 1378975"/>
              <a:gd name="connsiteX24" fmla="*/ 1525677 w 1596225"/>
              <a:gd name="connsiteY24" fmla="*/ 135021 h 1378975"/>
              <a:gd name="connsiteX25" fmla="*/ 1510928 w 1596225"/>
              <a:gd name="connsiteY25" fmla="*/ 90776 h 1378975"/>
              <a:gd name="connsiteX26" fmla="*/ 1422438 w 1596225"/>
              <a:gd name="connsiteY26" fmla="*/ 17034 h 1378975"/>
              <a:gd name="connsiteX27" fmla="*/ 1378193 w 1596225"/>
              <a:gd name="connsiteY27" fmla="*/ 2286 h 1378975"/>
              <a:gd name="connsiteX28" fmla="*/ 1083225 w 1596225"/>
              <a:gd name="connsiteY28" fmla="*/ 2286 h 1378975"/>
              <a:gd name="connsiteX29" fmla="*/ 803006 w 1596225"/>
              <a:gd name="connsiteY29" fmla="*/ 17034 h 1378975"/>
              <a:gd name="connsiteX30" fmla="*/ 714515 w 1596225"/>
              <a:gd name="connsiteY30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396518 w 1596225"/>
              <a:gd name="connsiteY6" fmla="*/ 247702 h 1378975"/>
              <a:gd name="connsiteX7" fmla="*/ 318451 w 1596225"/>
              <a:gd name="connsiteY7" fmla="*/ 459486 h 1378975"/>
              <a:gd name="connsiteX8" fmla="*/ 286812 w 1596225"/>
              <a:gd name="connsiteY8" fmla="*/ 605562 h 1378975"/>
              <a:gd name="connsiteX9" fmla="*/ 255132 w 1596225"/>
              <a:gd name="connsiteY9" fmla="*/ 825398 h 1378975"/>
              <a:gd name="connsiteX10" fmla="*/ 58127 w 1596225"/>
              <a:gd name="connsiteY10" fmla="*/ 1138318 h 1378975"/>
              <a:gd name="connsiteX11" fmla="*/ 27048 w 1596225"/>
              <a:gd name="connsiteY11" fmla="*/ 1320438 h 1378975"/>
              <a:gd name="connsiteX12" fmla="*/ 220414 w 1596225"/>
              <a:gd name="connsiteY12" fmla="*/ 1375593 h 1378975"/>
              <a:gd name="connsiteX13" fmla="*/ 493290 w 1596225"/>
              <a:gd name="connsiteY13" fmla="*/ 1300144 h 1378975"/>
              <a:gd name="connsiteX14" fmla="*/ 537535 w 1596225"/>
              <a:gd name="connsiteY14" fmla="*/ 1329641 h 1378975"/>
              <a:gd name="connsiteX15" fmla="*/ 729264 w 1596225"/>
              <a:gd name="connsiteY15" fmla="*/ 1329641 h 1378975"/>
              <a:gd name="connsiteX16" fmla="*/ 965238 w 1596225"/>
              <a:gd name="connsiteY16" fmla="*/ 1344389 h 1378975"/>
              <a:gd name="connsiteX17" fmla="*/ 1142219 w 1596225"/>
              <a:gd name="connsiteY17" fmla="*/ 1314892 h 1378975"/>
              <a:gd name="connsiteX18" fmla="*/ 1230709 w 1596225"/>
              <a:gd name="connsiteY18" fmla="*/ 1255899 h 1378975"/>
              <a:gd name="connsiteX19" fmla="*/ 1348696 w 1596225"/>
              <a:gd name="connsiteY19" fmla="*/ 1123163 h 1378975"/>
              <a:gd name="connsiteX20" fmla="*/ 1437186 w 1596225"/>
              <a:gd name="connsiteY20" fmla="*/ 1064170 h 1378975"/>
              <a:gd name="connsiteX21" fmla="*/ 1584670 w 1596225"/>
              <a:gd name="connsiteY21" fmla="*/ 695460 h 1378975"/>
              <a:gd name="connsiteX22" fmla="*/ 1569922 w 1596225"/>
              <a:gd name="connsiteY22" fmla="*/ 621718 h 1378975"/>
              <a:gd name="connsiteX23" fmla="*/ 1569922 w 1596225"/>
              <a:gd name="connsiteY23" fmla="*/ 297253 h 1378975"/>
              <a:gd name="connsiteX24" fmla="*/ 1555173 w 1596225"/>
              <a:gd name="connsiteY24" fmla="*/ 179266 h 1378975"/>
              <a:gd name="connsiteX25" fmla="*/ 1525677 w 1596225"/>
              <a:gd name="connsiteY25" fmla="*/ 135021 h 1378975"/>
              <a:gd name="connsiteX26" fmla="*/ 1510928 w 1596225"/>
              <a:gd name="connsiteY26" fmla="*/ 90776 h 1378975"/>
              <a:gd name="connsiteX27" fmla="*/ 1422438 w 1596225"/>
              <a:gd name="connsiteY27" fmla="*/ 17034 h 1378975"/>
              <a:gd name="connsiteX28" fmla="*/ 1378193 w 1596225"/>
              <a:gd name="connsiteY28" fmla="*/ 2286 h 1378975"/>
              <a:gd name="connsiteX29" fmla="*/ 1083225 w 1596225"/>
              <a:gd name="connsiteY29" fmla="*/ 2286 h 1378975"/>
              <a:gd name="connsiteX30" fmla="*/ 803006 w 1596225"/>
              <a:gd name="connsiteY30" fmla="*/ 17034 h 1378975"/>
              <a:gd name="connsiteX31" fmla="*/ 714515 w 1596225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286812 w 1596225"/>
              <a:gd name="connsiteY8" fmla="*/ 605562 h 1378975"/>
              <a:gd name="connsiteX9" fmla="*/ 255132 w 1596225"/>
              <a:gd name="connsiteY9" fmla="*/ 825398 h 1378975"/>
              <a:gd name="connsiteX10" fmla="*/ 58127 w 1596225"/>
              <a:gd name="connsiteY10" fmla="*/ 1138318 h 1378975"/>
              <a:gd name="connsiteX11" fmla="*/ 27048 w 1596225"/>
              <a:gd name="connsiteY11" fmla="*/ 1320438 h 1378975"/>
              <a:gd name="connsiteX12" fmla="*/ 220414 w 1596225"/>
              <a:gd name="connsiteY12" fmla="*/ 1375593 h 1378975"/>
              <a:gd name="connsiteX13" fmla="*/ 493290 w 1596225"/>
              <a:gd name="connsiteY13" fmla="*/ 1300144 h 1378975"/>
              <a:gd name="connsiteX14" fmla="*/ 537535 w 1596225"/>
              <a:gd name="connsiteY14" fmla="*/ 1329641 h 1378975"/>
              <a:gd name="connsiteX15" fmla="*/ 729264 w 1596225"/>
              <a:gd name="connsiteY15" fmla="*/ 1329641 h 1378975"/>
              <a:gd name="connsiteX16" fmla="*/ 965238 w 1596225"/>
              <a:gd name="connsiteY16" fmla="*/ 1344389 h 1378975"/>
              <a:gd name="connsiteX17" fmla="*/ 1142219 w 1596225"/>
              <a:gd name="connsiteY17" fmla="*/ 1314892 h 1378975"/>
              <a:gd name="connsiteX18" fmla="*/ 1230709 w 1596225"/>
              <a:gd name="connsiteY18" fmla="*/ 1255899 h 1378975"/>
              <a:gd name="connsiteX19" fmla="*/ 1348696 w 1596225"/>
              <a:gd name="connsiteY19" fmla="*/ 1123163 h 1378975"/>
              <a:gd name="connsiteX20" fmla="*/ 1437186 w 1596225"/>
              <a:gd name="connsiteY20" fmla="*/ 1064170 h 1378975"/>
              <a:gd name="connsiteX21" fmla="*/ 1584670 w 1596225"/>
              <a:gd name="connsiteY21" fmla="*/ 695460 h 1378975"/>
              <a:gd name="connsiteX22" fmla="*/ 1569922 w 1596225"/>
              <a:gd name="connsiteY22" fmla="*/ 621718 h 1378975"/>
              <a:gd name="connsiteX23" fmla="*/ 1569922 w 1596225"/>
              <a:gd name="connsiteY23" fmla="*/ 297253 h 1378975"/>
              <a:gd name="connsiteX24" fmla="*/ 1555173 w 1596225"/>
              <a:gd name="connsiteY24" fmla="*/ 179266 h 1378975"/>
              <a:gd name="connsiteX25" fmla="*/ 1525677 w 1596225"/>
              <a:gd name="connsiteY25" fmla="*/ 135021 h 1378975"/>
              <a:gd name="connsiteX26" fmla="*/ 1510928 w 1596225"/>
              <a:gd name="connsiteY26" fmla="*/ 90776 h 1378975"/>
              <a:gd name="connsiteX27" fmla="*/ 1422438 w 1596225"/>
              <a:gd name="connsiteY27" fmla="*/ 17034 h 1378975"/>
              <a:gd name="connsiteX28" fmla="*/ 1378193 w 1596225"/>
              <a:gd name="connsiteY28" fmla="*/ 2286 h 1378975"/>
              <a:gd name="connsiteX29" fmla="*/ 1083225 w 1596225"/>
              <a:gd name="connsiteY29" fmla="*/ 2286 h 1378975"/>
              <a:gd name="connsiteX30" fmla="*/ 803006 w 1596225"/>
              <a:gd name="connsiteY30" fmla="*/ 17034 h 1378975"/>
              <a:gd name="connsiteX31" fmla="*/ 714515 w 1596225"/>
              <a:gd name="connsiteY31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411880 w 1596225"/>
              <a:gd name="connsiteY8" fmla="*/ 570996 h 1378975"/>
              <a:gd name="connsiteX9" fmla="*/ 286812 w 1596225"/>
              <a:gd name="connsiteY9" fmla="*/ 605562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318451 w 1596225"/>
              <a:gd name="connsiteY7" fmla="*/ 459486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78193 w 1596225"/>
              <a:gd name="connsiteY29" fmla="*/ 2286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378193 w 1596225"/>
              <a:gd name="connsiteY30" fmla="*/ 2286 h 1378975"/>
              <a:gd name="connsiteX31" fmla="*/ 1083225 w 1596225"/>
              <a:gd name="connsiteY31" fmla="*/ 2286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083225 w 1596225"/>
              <a:gd name="connsiteY30" fmla="*/ 2286 h 1378975"/>
              <a:gd name="connsiteX31" fmla="*/ 803006 w 1596225"/>
              <a:gd name="connsiteY31" fmla="*/ 17034 h 1378975"/>
              <a:gd name="connsiteX32" fmla="*/ 714515 w 1596225"/>
              <a:gd name="connsiteY32" fmla="*/ 31782 h 1378975"/>
              <a:gd name="connsiteX0" fmla="*/ 714515 w 1596225"/>
              <a:gd name="connsiteY0" fmla="*/ 49292 h 1396485"/>
              <a:gd name="connsiteX1" fmla="*/ 626025 w 1596225"/>
              <a:gd name="connsiteY1" fmla="*/ 34544 h 1396485"/>
              <a:gd name="connsiteX2" fmla="*/ 537535 w 1596225"/>
              <a:gd name="connsiteY2" fmla="*/ 64041 h 1396485"/>
              <a:gd name="connsiteX3" fmla="*/ 508038 w 1596225"/>
              <a:gd name="connsiteY3" fmla="*/ 108286 h 1396485"/>
              <a:gd name="connsiteX4" fmla="*/ 463793 w 1596225"/>
              <a:gd name="connsiteY4" fmla="*/ 123034 h 1396485"/>
              <a:gd name="connsiteX5" fmla="*/ 554598 w 1596225"/>
              <a:gd name="connsiteY5" fmla="*/ 275424 h 1396485"/>
              <a:gd name="connsiteX6" fmla="*/ 535721 w 1596225"/>
              <a:gd name="connsiteY6" fmla="*/ 468892 h 1396485"/>
              <a:gd name="connsiteX7" fmla="*/ 504062 w 1596225"/>
              <a:gd name="connsiteY7" fmla="*/ 578827 h 1396485"/>
              <a:gd name="connsiteX8" fmla="*/ 411880 w 1596225"/>
              <a:gd name="connsiteY8" fmla="*/ 588506 h 1396485"/>
              <a:gd name="connsiteX9" fmla="*/ 333199 w 1596225"/>
              <a:gd name="connsiteY9" fmla="*/ 775828 h 1396485"/>
              <a:gd name="connsiteX10" fmla="*/ 255132 w 1596225"/>
              <a:gd name="connsiteY10" fmla="*/ 842908 h 1396485"/>
              <a:gd name="connsiteX11" fmla="*/ 58127 w 1596225"/>
              <a:gd name="connsiteY11" fmla="*/ 1155828 h 1396485"/>
              <a:gd name="connsiteX12" fmla="*/ 27048 w 1596225"/>
              <a:gd name="connsiteY12" fmla="*/ 1337948 h 1396485"/>
              <a:gd name="connsiteX13" fmla="*/ 220414 w 1596225"/>
              <a:gd name="connsiteY13" fmla="*/ 1393103 h 1396485"/>
              <a:gd name="connsiteX14" fmla="*/ 493290 w 1596225"/>
              <a:gd name="connsiteY14" fmla="*/ 1317654 h 1396485"/>
              <a:gd name="connsiteX15" fmla="*/ 537535 w 1596225"/>
              <a:gd name="connsiteY15" fmla="*/ 1347151 h 1396485"/>
              <a:gd name="connsiteX16" fmla="*/ 729264 w 1596225"/>
              <a:gd name="connsiteY16" fmla="*/ 1347151 h 1396485"/>
              <a:gd name="connsiteX17" fmla="*/ 965238 w 1596225"/>
              <a:gd name="connsiteY17" fmla="*/ 1361899 h 1396485"/>
              <a:gd name="connsiteX18" fmla="*/ 1142219 w 1596225"/>
              <a:gd name="connsiteY18" fmla="*/ 1332402 h 1396485"/>
              <a:gd name="connsiteX19" fmla="*/ 1230709 w 1596225"/>
              <a:gd name="connsiteY19" fmla="*/ 1273409 h 1396485"/>
              <a:gd name="connsiteX20" fmla="*/ 1348696 w 1596225"/>
              <a:gd name="connsiteY20" fmla="*/ 1140673 h 1396485"/>
              <a:gd name="connsiteX21" fmla="*/ 1437186 w 1596225"/>
              <a:gd name="connsiteY21" fmla="*/ 1081680 h 1396485"/>
              <a:gd name="connsiteX22" fmla="*/ 1584670 w 1596225"/>
              <a:gd name="connsiteY22" fmla="*/ 712970 h 1396485"/>
              <a:gd name="connsiteX23" fmla="*/ 1569922 w 1596225"/>
              <a:gd name="connsiteY23" fmla="*/ 639228 h 1396485"/>
              <a:gd name="connsiteX24" fmla="*/ 1569922 w 1596225"/>
              <a:gd name="connsiteY24" fmla="*/ 314763 h 1396485"/>
              <a:gd name="connsiteX25" fmla="*/ 1555173 w 1596225"/>
              <a:gd name="connsiteY25" fmla="*/ 196776 h 1396485"/>
              <a:gd name="connsiteX26" fmla="*/ 1525677 w 1596225"/>
              <a:gd name="connsiteY26" fmla="*/ 152531 h 1396485"/>
              <a:gd name="connsiteX27" fmla="*/ 1510928 w 1596225"/>
              <a:gd name="connsiteY27" fmla="*/ 108286 h 1396485"/>
              <a:gd name="connsiteX28" fmla="*/ 1422438 w 1596225"/>
              <a:gd name="connsiteY28" fmla="*/ 34544 h 1396485"/>
              <a:gd name="connsiteX29" fmla="*/ 1329422 w 1596225"/>
              <a:gd name="connsiteY29" fmla="*/ 288387 h 1396485"/>
              <a:gd name="connsiteX30" fmla="*/ 1083225 w 1596225"/>
              <a:gd name="connsiteY30" fmla="*/ 19796 h 1396485"/>
              <a:gd name="connsiteX31" fmla="*/ 939719 w 1596225"/>
              <a:gd name="connsiteY31" fmla="*/ 169608 h 1396485"/>
              <a:gd name="connsiteX32" fmla="*/ 803006 w 1596225"/>
              <a:gd name="connsiteY32" fmla="*/ 34544 h 1396485"/>
              <a:gd name="connsiteX33" fmla="*/ 714515 w 1596225"/>
              <a:gd name="connsiteY33" fmla="*/ 49292 h 139648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083225 w 1596225"/>
              <a:gd name="connsiteY30" fmla="*/ 2286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510928 w 1596225"/>
              <a:gd name="connsiteY27" fmla="*/ 90776 h 1378975"/>
              <a:gd name="connsiteX28" fmla="*/ 1422438 w 1596225"/>
              <a:gd name="connsiteY28" fmla="*/ 17034 h 1378975"/>
              <a:gd name="connsiteX29" fmla="*/ 1422258 w 1596225"/>
              <a:gd name="connsiteY29" fmla="*/ 177494 h 1378975"/>
              <a:gd name="connsiteX30" fmla="*/ 1329422 w 1596225"/>
              <a:gd name="connsiteY30" fmla="*/ 270877 h 1378975"/>
              <a:gd name="connsiteX31" fmla="*/ 1176020 w 1596225"/>
              <a:gd name="connsiteY31" fmla="*/ 256890 h 1378975"/>
              <a:gd name="connsiteX32" fmla="*/ 1078963 w 1596225"/>
              <a:gd name="connsiteY32" fmla="*/ 258179 h 1378975"/>
              <a:gd name="connsiteX33" fmla="*/ 939719 w 1596225"/>
              <a:gd name="connsiteY33" fmla="*/ 152098 h 1378975"/>
              <a:gd name="connsiteX34" fmla="*/ 803006 w 1596225"/>
              <a:gd name="connsiteY34" fmla="*/ 17034 h 1378975"/>
              <a:gd name="connsiteX35" fmla="*/ 714515 w 1596225"/>
              <a:gd name="connsiteY35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438 w 1596225"/>
              <a:gd name="connsiteY27" fmla="*/ 17034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437186 w 1596225"/>
              <a:gd name="connsiteY21" fmla="*/ 1064170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348696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230709 w 1596225"/>
              <a:gd name="connsiteY19" fmla="*/ 1255899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055557 w 1596225"/>
              <a:gd name="connsiteY19" fmla="*/ 1311458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413861"/>
              <a:gd name="connsiteX1" fmla="*/ 626025 w 1596225"/>
              <a:gd name="connsiteY1" fmla="*/ 17034 h 1413861"/>
              <a:gd name="connsiteX2" fmla="*/ 537535 w 1596225"/>
              <a:gd name="connsiteY2" fmla="*/ 46531 h 1413861"/>
              <a:gd name="connsiteX3" fmla="*/ 508038 w 1596225"/>
              <a:gd name="connsiteY3" fmla="*/ 90776 h 1413861"/>
              <a:gd name="connsiteX4" fmla="*/ 463793 w 1596225"/>
              <a:gd name="connsiteY4" fmla="*/ 105524 h 1413861"/>
              <a:gd name="connsiteX5" fmla="*/ 554598 w 1596225"/>
              <a:gd name="connsiteY5" fmla="*/ 257914 h 1413861"/>
              <a:gd name="connsiteX6" fmla="*/ 535721 w 1596225"/>
              <a:gd name="connsiteY6" fmla="*/ 451382 h 1413861"/>
              <a:gd name="connsiteX7" fmla="*/ 504062 w 1596225"/>
              <a:gd name="connsiteY7" fmla="*/ 561317 h 1413861"/>
              <a:gd name="connsiteX8" fmla="*/ 411880 w 1596225"/>
              <a:gd name="connsiteY8" fmla="*/ 570996 h 1413861"/>
              <a:gd name="connsiteX9" fmla="*/ 333199 w 1596225"/>
              <a:gd name="connsiteY9" fmla="*/ 758318 h 1413861"/>
              <a:gd name="connsiteX10" fmla="*/ 255132 w 1596225"/>
              <a:gd name="connsiteY10" fmla="*/ 825398 h 1413861"/>
              <a:gd name="connsiteX11" fmla="*/ 58127 w 1596225"/>
              <a:gd name="connsiteY11" fmla="*/ 1138318 h 1413861"/>
              <a:gd name="connsiteX12" fmla="*/ 27048 w 1596225"/>
              <a:gd name="connsiteY12" fmla="*/ 1320438 h 1413861"/>
              <a:gd name="connsiteX13" fmla="*/ 220414 w 1596225"/>
              <a:gd name="connsiteY13" fmla="*/ 1375593 h 1413861"/>
              <a:gd name="connsiteX14" fmla="*/ 493290 w 1596225"/>
              <a:gd name="connsiteY14" fmla="*/ 1300144 h 1413861"/>
              <a:gd name="connsiteX15" fmla="*/ 537535 w 1596225"/>
              <a:gd name="connsiteY15" fmla="*/ 1329641 h 1413861"/>
              <a:gd name="connsiteX16" fmla="*/ 729264 w 1596225"/>
              <a:gd name="connsiteY16" fmla="*/ 1329641 h 1413861"/>
              <a:gd name="connsiteX17" fmla="*/ 965238 w 1596225"/>
              <a:gd name="connsiteY17" fmla="*/ 1344389 h 1413861"/>
              <a:gd name="connsiteX18" fmla="*/ 1142219 w 1596225"/>
              <a:gd name="connsiteY18" fmla="*/ 1314892 h 1413861"/>
              <a:gd name="connsiteX19" fmla="*/ 1144536 w 1596225"/>
              <a:gd name="connsiteY19" fmla="*/ 1413289 h 1413861"/>
              <a:gd name="connsiteX20" fmla="*/ 1055557 w 1596225"/>
              <a:gd name="connsiteY20" fmla="*/ 1311458 h 1413861"/>
              <a:gd name="connsiteX21" fmla="*/ 1182967 w 1596225"/>
              <a:gd name="connsiteY21" fmla="*/ 1201260 h 1413861"/>
              <a:gd name="connsiteX22" fmla="*/ 1255860 w 1596225"/>
              <a:gd name="connsiteY22" fmla="*/ 1123163 h 1413861"/>
              <a:gd name="connsiteX23" fmla="*/ 1390757 w 1596225"/>
              <a:gd name="connsiteY23" fmla="*/ 962305 h 1413861"/>
              <a:gd name="connsiteX24" fmla="*/ 1584670 w 1596225"/>
              <a:gd name="connsiteY24" fmla="*/ 695460 h 1413861"/>
              <a:gd name="connsiteX25" fmla="*/ 1569922 w 1596225"/>
              <a:gd name="connsiteY25" fmla="*/ 621718 h 1413861"/>
              <a:gd name="connsiteX26" fmla="*/ 1569922 w 1596225"/>
              <a:gd name="connsiteY26" fmla="*/ 297253 h 1413861"/>
              <a:gd name="connsiteX27" fmla="*/ 1555173 w 1596225"/>
              <a:gd name="connsiteY27" fmla="*/ 179266 h 1413861"/>
              <a:gd name="connsiteX28" fmla="*/ 1525677 w 1596225"/>
              <a:gd name="connsiteY28" fmla="*/ 135021 h 1413861"/>
              <a:gd name="connsiteX29" fmla="*/ 1422258 w 1596225"/>
              <a:gd name="connsiteY29" fmla="*/ 177494 h 1413861"/>
              <a:gd name="connsiteX30" fmla="*/ 1329422 w 1596225"/>
              <a:gd name="connsiteY30" fmla="*/ 270877 h 1413861"/>
              <a:gd name="connsiteX31" fmla="*/ 1176020 w 1596225"/>
              <a:gd name="connsiteY31" fmla="*/ 256890 h 1413861"/>
              <a:gd name="connsiteX32" fmla="*/ 1078963 w 1596225"/>
              <a:gd name="connsiteY32" fmla="*/ 258179 h 1413861"/>
              <a:gd name="connsiteX33" fmla="*/ 939719 w 1596225"/>
              <a:gd name="connsiteY33" fmla="*/ 152098 h 1413861"/>
              <a:gd name="connsiteX34" fmla="*/ 803006 w 1596225"/>
              <a:gd name="connsiteY34" fmla="*/ 17034 h 1413861"/>
              <a:gd name="connsiteX35" fmla="*/ 714515 w 1596225"/>
              <a:gd name="connsiteY35" fmla="*/ 31782 h 1413861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142219 w 1596225"/>
              <a:gd name="connsiteY18" fmla="*/ 1314892 h 1378975"/>
              <a:gd name="connsiteX19" fmla="*/ 1055557 w 1596225"/>
              <a:gd name="connsiteY19" fmla="*/ 1311458 h 1378975"/>
              <a:gd name="connsiteX20" fmla="*/ 1182967 w 1596225"/>
              <a:gd name="connsiteY20" fmla="*/ 1201260 h 1378975"/>
              <a:gd name="connsiteX21" fmla="*/ 1255860 w 1596225"/>
              <a:gd name="connsiteY21" fmla="*/ 1123163 h 1378975"/>
              <a:gd name="connsiteX22" fmla="*/ 1390757 w 1596225"/>
              <a:gd name="connsiteY22" fmla="*/ 962305 h 1378975"/>
              <a:gd name="connsiteX23" fmla="*/ 1584670 w 1596225"/>
              <a:gd name="connsiteY23" fmla="*/ 695460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463793 w 1596225"/>
              <a:gd name="connsiteY4" fmla="*/ 105524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76548 w 1596225"/>
              <a:gd name="connsiteY23" fmla="*/ 693494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584670 w 1596225"/>
              <a:gd name="connsiteY22" fmla="*/ 695460 h 1378975"/>
              <a:gd name="connsiteX23" fmla="*/ 1576548 w 1596225"/>
              <a:gd name="connsiteY23" fmla="*/ 693494 h 1378975"/>
              <a:gd name="connsiteX24" fmla="*/ 1569922 w 1596225"/>
              <a:gd name="connsiteY24" fmla="*/ 621718 h 1378975"/>
              <a:gd name="connsiteX25" fmla="*/ 1569922 w 1596225"/>
              <a:gd name="connsiteY25" fmla="*/ 297253 h 1378975"/>
              <a:gd name="connsiteX26" fmla="*/ 1555173 w 1596225"/>
              <a:gd name="connsiteY26" fmla="*/ 179266 h 1378975"/>
              <a:gd name="connsiteX27" fmla="*/ 1525677 w 1596225"/>
              <a:gd name="connsiteY27" fmla="*/ 135021 h 1378975"/>
              <a:gd name="connsiteX28" fmla="*/ 1422258 w 1596225"/>
              <a:gd name="connsiteY28" fmla="*/ 177494 h 1378975"/>
              <a:gd name="connsiteX29" fmla="*/ 1329422 w 1596225"/>
              <a:gd name="connsiteY29" fmla="*/ 270877 h 1378975"/>
              <a:gd name="connsiteX30" fmla="*/ 1176020 w 1596225"/>
              <a:gd name="connsiteY30" fmla="*/ 256890 h 1378975"/>
              <a:gd name="connsiteX31" fmla="*/ 1078963 w 1596225"/>
              <a:gd name="connsiteY31" fmla="*/ 258179 h 1378975"/>
              <a:gd name="connsiteX32" fmla="*/ 939719 w 1596225"/>
              <a:gd name="connsiteY32" fmla="*/ 152098 h 1378975"/>
              <a:gd name="connsiteX33" fmla="*/ 803006 w 1596225"/>
              <a:gd name="connsiteY33" fmla="*/ 17034 h 1378975"/>
              <a:gd name="connsiteX34" fmla="*/ 714515 w 1596225"/>
              <a:gd name="connsiteY34" fmla="*/ 31782 h 1378975"/>
              <a:gd name="connsiteX0" fmla="*/ 714515 w 1614531"/>
              <a:gd name="connsiteY0" fmla="*/ 31782 h 1378975"/>
              <a:gd name="connsiteX1" fmla="*/ 626025 w 1614531"/>
              <a:gd name="connsiteY1" fmla="*/ 17034 h 1378975"/>
              <a:gd name="connsiteX2" fmla="*/ 537535 w 1614531"/>
              <a:gd name="connsiteY2" fmla="*/ 46531 h 1378975"/>
              <a:gd name="connsiteX3" fmla="*/ 508038 w 1614531"/>
              <a:gd name="connsiteY3" fmla="*/ 90776 h 1378975"/>
              <a:gd name="connsiteX4" fmla="*/ 510180 w 1614531"/>
              <a:gd name="connsiteY4" fmla="*/ 156431 h 1378975"/>
              <a:gd name="connsiteX5" fmla="*/ 554598 w 1614531"/>
              <a:gd name="connsiteY5" fmla="*/ 257914 h 1378975"/>
              <a:gd name="connsiteX6" fmla="*/ 535721 w 1614531"/>
              <a:gd name="connsiteY6" fmla="*/ 451382 h 1378975"/>
              <a:gd name="connsiteX7" fmla="*/ 504062 w 1614531"/>
              <a:gd name="connsiteY7" fmla="*/ 561317 h 1378975"/>
              <a:gd name="connsiteX8" fmla="*/ 411880 w 1614531"/>
              <a:gd name="connsiteY8" fmla="*/ 570996 h 1378975"/>
              <a:gd name="connsiteX9" fmla="*/ 333199 w 1614531"/>
              <a:gd name="connsiteY9" fmla="*/ 758318 h 1378975"/>
              <a:gd name="connsiteX10" fmla="*/ 255132 w 1614531"/>
              <a:gd name="connsiteY10" fmla="*/ 825398 h 1378975"/>
              <a:gd name="connsiteX11" fmla="*/ 58127 w 1614531"/>
              <a:gd name="connsiteY11" fmla="*/ 1138318 h 1378975"/>
              <a:gd name="connsiteX12" fmla="*/ 27048 w 1614531"/>
              <a:gd name="connsiteY12" fmla="*/ 1320438 h 1378975"/>
              <a:gd name="connsiteX13" fmla="*/ 220414 w 1614531"/>
              <a:gd name="connsiteY13" fmla="*/ 1375593 h 1378975"/>
              <a:gd name="connsiteX14" fmla="*/ 493290 w 1614531"/>
              <a:gd name="connsiteY14" fmla="*/ 1300144 h 1378975"/>
              <a:gd name="connsiteX15" fmla="*/ 537535 w 1614531"/>
              <a:gd name="connsiteY15" fmla="*/ 1329641 h 1378975"/>
              <a:gd name="connsiteX16" fmla="*/ 729264 w 1614531"/>
              <a:gd name="connsiteY16" fmla="*/ 1329641 h 1378975"/>
              <a:gd name="connsiteX17" fmla="*/ 965238 w 1614531"/>
              <a:gd name="connsiteY17" fmla="*/ 1344389 h 1378975"/>
              <a:gd name="connsiteX18" fmla="*/ 1055557 w 1614531"/>
              <a:gd name="connsiteY18" fmla="*/ 1311458 h 1378975"/>
              <a:gd name="connsiteX19" fmla="*/ 1182967 w 1614531"/>
              <a:gd name="connsiteY19" fmla="*/ 1201260 h 1378975"/>
              <a:gd name="connsiteX20" fmla="*/ 1255860 w 1614531"/>
              <a:gd name="connsiteY20" fmla="*/ 1123163 h 1378975"/>
              <a:gd name="connsiteX21" fmla="*/ 1390757 w 1614531"/>
              <a:gd name="connsiteY21" fmla="*/ 962305 h 1378975"/>
              <a:gd name="connsiteX22" fmla="*/ 1584670 w 1614531"/>
              <a:gd name="connsiteY22" fmla="*/ 695460 h 1378975"/>
              <a:gd name="connsiteX23" fmla="*/ 1569922 w 1614531"/>
              <a:gd name="connsiteY23" fmla="*/ 621718 h 1378975"/>
              <a:gd name="connsiteX24" fmla="*/ 1569922 w 1614531"/>
              <a:gd name="connsiteY24" fmla="*/ 297253 h 1378975"/>
              <a:gd name="connsiteX25" fmla="*/ 1555173 w 1614531"/>
              <a:gd name="connsiteY25" fmla="*/ 179266 h 1378975"/>
              <a:gd name="connsiteX26" fmla="*/ 1525677 w 1614531"/>
              <a:gd name="connsiteY26" fmla="*/ 135021 h 1378975"/>
              <a:gd name="connsiteX27" fmla="*/ 1422258 w 1614531"/>
              <a:gd name="connsiteY27" fmla="*/ 177494 h 1378975"/>
              <a:gd name="connsiteX28" fmla="*/ 1329422 w 1614531"/>
              <a:gd name="connsiteY28" fmla="*/ 270877 h 1378975"/>
              <a:gd name="connsiteX29" fmla="*/ 1176020 w 1614531"/>
              <a:gd name="connsiteY29" fmla="*/ 256890 h 1378975"/>
              <a:gd name="connsiteX30" fmla="*/ 1078963 w 1614531"/>
              <a:gd name="connsiteY30" fmla="*/ 258179 h 1378975"/>
              <a:gd name="connsiteX31" fmla="*/ 939719 w 1614531"/>
              <a:gd name="connsiteY31" fmla="*/ 152098 h 1378975"/>
              <a:gd name="connsiteX32" fmla="*/ 803006 w 1614531"/>
              <a:gd name="connsiteY32" fmla="*/ 17034 h 1378975"/>
              <a:gd name="connsiteX33" fmla="*/ 714515 w 1614531"/>
              <a:gd name="connsiteY33" fmla="*/ 31782 h 1378975"/>
              <a:gd name="connsiteX0" fmla="*/ 714515 w 1596225"/>
              <a:gd name="connsiteY0" fmla="*/ 31782 h 1378975"/>
              <a:gd name="connsiteX1" fmla="*/ 626025 w 1596225"/>
              <a:gd name="connsiteY1" fmla="*/ 17034 h 1378975"/>
              <a:gd name="connsiteX2" fmla="*/ 537535 w 1596225"/>
              <a:gd name="connsiteY2" fmla="*/ 46531 h 1378975"/>
              <a:gd name="connsiteX3" fmla="*/ 508038 w 1596225"/>
              <a:gd name="connsiteY3" fmla="*/ 90776 h 1378975"/>
              <a:gd name="connsiteX4" fmla="*/ 510180 w 1596225"/>
              <a:gd name="connsiteY4" fmla="*/ 156431 h 1378975"/>
              <a:gd name="connsiteX5" fmla="*/ 554598 w 1596225"/>
              <a:gd name="connsiteY5" fmla="*/ 257914 h 1378975"/>
              <a:gd name="connsiteX6" fmla="*/ 535721 w 1596225"/>
              <a:gd name="connsiteY6" fmla="*/ 451382 h 1378975"/>
              <a:gd name="connsiteX7" fmla="*/ 504062 w 1596225"/>
              <a:gd name="connsiteY7" fmla="*/ 561317 h 1378975"/>
              <a:gd name="connsiteX8" fmla="*/ 411880 w 1596225"/>
              <a:gd name="connsiteY8" fmla="*/ 570996 h 1378975"/>
              <a:gd name="connsiteX9" fmla="*/ 333199 w 1596225"/>
              <a:gd name="connsiteY9" fmla="*/ 758318 h 1378975"/>
              <a:gd name="connsiteX10" fmla="*/ 255132 w 1596225"/>
              <a:gd name="connsiteY10" fmla="*/ 825398 h 1378975"/>
              <a:gd name="connsiteX11" fmla="*/ 58127 w 1596225"/>
              <a:gd name="connsiteY11" fmla="*/ 1138318 h 1378975"/>
              <a:gd name="connsiteX12" fmla="*/ 27048 w 1596225"/>
              <a:gd name="connsiteY12" fmla="*/ 1320438 h 1378975"/>
              <a:gd name="connsiteX13" fmla="*/ 220414 w 1596225"/>
              <a:gd name="connsiteY13" fmla="*/ 1375593 h 1378975"/>
              <a:gd name="connsiteX14" fmla="*/ 493290 w 1596225"/>
              <a:gd name="connsiteY14" fmla="*/ 1300144 h 1378975"/>
              <a:gd name="connsiteX15" fmla="*/ 537535 w 1596225"/>
              <a:gd name="connsiteY15" fmla="*/ 1329641 h 1378975"/>
              <a:gd name="connsiteX16" fmla="*/ 729264 w 1596225"/>
              <a:gd name="connsiteY16" fmla="*/ 1329641 h 1378975"/>
              <a:gd name="connsiteX17" fmla="*/ 965238 w 1596225"/>
              <a:gd name="connsiteY17" fmla="*/ 1344389 h 1378975"/>
              <a:gd name="connsiteX18" fmla="*/ 1055557 w 1596225"/>
              <a:gd name="connsiteY18" fmla="*/ 1311458 h 1378975"/>
              <a:gd name="connsiteX19" fmla="*/ 1182967 w 1596225"/>
              <a:gd name="connsiteY19" fmla="*/ 1201260 h 1378975"/>
              <a:gd name="connsiteX20" fmla="*/ 1255860 w 1596225"/>
              <a:gd name="connsiteY20" fmla="*/ 1123163 h 1378975"/>
              <a:gd name="connsiteX21" fmla="*/ 1390757 w 1596225"/>
              <a:gd name="connsiteY21" fmla="*/ 962305 h 1378975"/>
              <a:gd name="connsiteX22" fmla="*/ 1491834 w 1596225"/>
              <a:gd name="connsiteY22" fmla="*/ 797292 h 1378975"/>
              <a:gd name="connsiteX23" fmla="*/ 1569922 w 1596225"/>
              <a:gd name="connsiteY23" fmla="*/ 621718 h 1378975"/>
              <a:gd name="connsiteX24" fmla="*/ 1569922 w 1596225"/>
              <a:gd name="connsiteY24" fmla="*/ 297253 h 1378975"/>
              <a:gd name="connsiteX25" fmla="*/ 1555173 w 1596225"/>
              <a:gd name="connsiteY25" fmla="*/ 179266 h 1378975"/>
              <a:gd name="connsiteX26" fmla="*/ 1525677 w 1596225"/>
              <a:gd name="connsiteY26" fmla="*/ 135021 h 1378975"/>
              <a:gd name="connsiteX27" fmla="*/ 1422258 w 1596225"/>
              <a:gd name="connsiteY27" fmla="*/ 177494 h 1378975"/>
              <a:gd name="connsiteX28" fmla="*/ 1329422 w 1596225"/>
              <a:gd name="connsiteY28" fmla="*/ 270877 h 1378975"/>
              <a:gd name="connsiteX29" fmla="*/ 1176020 w 1596225"/>
              <a:gd name="connsiteY29" fmla="*/ 256890 h 1378975"/>
              <a:gd name="connsiteX30" fmla="*/ 1078963 w 1596225"/>
              <a:gd name="connsiteY30" fmla="*/ 258179 h 1378975"/>
              <a:gd name="connsiteX31" fmla="*/ 939719 w 1596225"/>
              <a:gd name="connsiteY31" fmla="*/ 152098 h 1378975"/>
              <a:gd name="connsiteX32" fmla="*/ 803006 w 1596225"/>
              <a:gd name="connsiteY32" fmla="*/ 17034 h 1378975"/>
              <a:gd name="connsiteX33" fmla="*/ 714515 w 1596225"/>
              <a:gd name="connsiteY33" fmla="*/ 31782 h 1378975"/>
              <a:gd name="connsiteX0" fmla="*/ 759597 w 1641307"/>
              <a:gd name="connsiteY0" fmla="*/ 31782 h 1378975"/>
              <a:gd name="connsiteX1" fmla="*/ 671107 w 1641307"/>
              <a:gd name="connsiteY1" fmla="*/ 17034 h 1378975"/>
              <a:gd name="connsiteX2" fmla="*/ 582617 w 1641307"/>
              <a:gd name="connsiteY2" fmla="*/ 46531 h 1378975"/>
              <a:gd name="connsiteX3" fmla="*/ 553120 w 1641307"/>
              <a:gd name="connsiteY3" fmla="*/ 90776 h 1378975"/>
              <a:gd name="connsiteX4" fmla="*/ 555262 w 1641307"/>
              <a:gd name="connsiteY4" fmla="*/ 156431 h 1378975"/>
              <a:gd name="connsiteX5" fmla="*/ 599680 w 1641307"/>
              <a:gd name="connsiteY5" fmla="*/ 257914 h 1378975"/>
              <a:gd name="connsiteX6" fmla="*/ 580803 w 1641307"/>
              <a:gd name="connsiteY6" fmla="*/ 451382 h 1378975"/>
              <a:gd name="connsiteX7" fmla="*/ 549144 w 1641307"/>
              <a:gd name="connsiteY7" fmla="*/ 561317 h 1378975"/>
              <a:gd name="connsiteX8" fmla="*/ 456962 w 1641307"/>
              <a:gd name="connsiteY8" fmla="*/ 570996 h 1378975"/>
              <a:gd name="connsiteX9" fmla="*/ 378281 w 1641307"/>
              <a:gd name="connsiteY9" fmla="*/ 758318 h 1378975"/>
              <a:gd name="connsiteX10" fmla="*/ 300214 w 1641307"/>
              <a:gd name="connsiteY10" fmla="*/ 825398 h 1378975"/>
              <a:gd name="connsiteX11" fmla="*/ 103209 w 1641307"/>
              <a:gd name="connsiteY11" fmla="*/ 1138318 h 1378975"/>
              <a:gd name="connsiteX12" fmla="*/ 5180 w 1641307"/>
              <a:gd name="connsiteY12" fmla="*/ 1137920 h 1378975"/>
              <a:gd name="connsiteX13" fmla="*/ 72130 w 1641307"/>
              <a:gd name="connsiteY13" fmla="*/ 1320438 h 1378975"/>
              <a:gd name="connsiteX14" fmla="*/ 265496 w 1641307"/>
              <a:gd name="connsiteY14" fmla="*/ 1375593 h 1378975"/>
              <a:gd name="connsiteX15" fmla="*/ 538372 w 1641307"/>
              <a:gd name="connsiteY15" fmla="*/ 1300144 h 1378975"/>
              <a:gd name="connsiteX16" fmla="*/ 582617 w 1641307"/>
              <a:gd name="connsiteY16" fmla="*/ 1329641 h 1378975"/>
              <a:gd name="connsiteX17" fmla="*/ 774346 w 1641307"/>
              <a:gd name="connsiteY17" fmla="*/ 1329641 h 1378975"/>
              <a:gd name="connsiteX18" fmla="*/ 1010320 w 1641307"/>
              <a:gd name="connsiteY18" fmla="*/ 1344389 h 1378975"/>
              <a:gd name="connsiteX19" fmla="*/ 1100639 w 1641307"/>
              <a:gd name="connsiteY19" fmla="*/ 1311458 h 1378975"/>
              <a:gd name="connsiteX20" fmla="*/ 1228049 w 1641307"/>
              <a:gd name="connsiteY20" fmla="*/ 1201260 h 1378975"/>
              <a:gd name="connsiteX21" fmla="*/ 1300942 w 1641307"/>
              <a:gd name="connsiteY21" fmla="*/ 1123163 h 1378975"/>
              <a:gd name="connsiteX22" fmla="*/ 1435839 w 1641307"/>
              <a:gd name="connsiteY22" fmla="*/ 962305 h 1378975"/>
              <a:gd name="connsiteX23" fmla="*/ 1536916 w 1641307"/>
              <a:gd name="connsiteY23" fmla="*/ 797292 h 1378975"/>
              <a:gd name="connsiteX24" fmla="*/ 1615004 w 1641307"/>
              <a:gd name="connsiteY24" fmla="*/ 621718 h 1378975"/>
              <a:gd name="connsiteX25" fmla="*/ 1615004 w 1641307"/>
              <a:gd name="connsiteY25" fmla="*/ 297253 h 1378975"/>
              <a:gd name="connsiteX26" fmla="*/ 1600255 w 1641307"/>
              <a:gd name="connsiteY26" fmla="*/ 179266 h 1378975"/>
              <a:gd name="connsiteX27" fmla="*/ 1570759 w 1641307"/>
              <a:gd name="connsiteY27" fmla="*/ 135021 h 1378975"/>
              <a:gd name="connsiteX28" fmla="*/ 1467340 w 1641307"/>
              <a:gd name="connsiteY28" fmla="*/ 177494 h 1378975"/>
              <a:gd name="connsiteX29" fmla="*/ 1374504 w 1641307"/>
              <a:gd name="connsiteY29" fmla="*/ 270877 h 1378975"/>
              <a:gd name="connsiteX30" fmla="*/ 1221102 w 1641307"/>
              <a:gd name="connsiteY30" fmla="*/ 256890 h 1378975"/>
              <a:gd name="connsiteX31" fmla="*/ 1124045 w 1641307"/>
              <a:gd name="connsiteY31" fmla="*/ 258179 h 1378975"/>
              <a:gd name="connsiteX32" fmla="*/ 984801 w 1641307"/>
              <a:gd name="connsiteY32" fmla="*/ 152098 h 1378975"/>
              <a:gd name="connsiteX33" fmla="*/ 848088 w 1641307"/>
              <a:gd name="connsiteY33" fmla="*/ 17034 h 1378975"/>
              <a:gd name="connsiteX34" fmla="*/ 759597 w 1641307"/>
              <a:gd name="connsiteY34" fmla="*/ 31782 h 1378975"/>
              <a:gd name="connsiteX0" fmla="*/ 875739 w 1757449"/>
              <a:gd name="connsiteY0" fmla="*/ 31782 h 1378975"/>
              <a:gd name="connsiteX1" fmla="*/ 787249 w 1757449"/>
              <a:gd name="connsiteY1" fmla="*/ 17034 h 1378975"/>
              <a:gd name="connsiteX2" fmla="*/ 698759 w 1757449"/>
              <a:gd name="connsiteY2" fmla="*/ 46531 h 1378975"/>
              <a:gd name="connsiteX3" fmla="*/ 669262 w 1757449"/>
              <a:gd name="connsiteY3" fmla="*/ 90776 h 1378975"/>
              <a:gd name="connsiteX4" fmla="*/ 671404 w 1757449"/>
              <a:gd name="connsiteY4" fmla="*/ 156431 h 1378975"/>
              <a:gd name="connsiteX5" fmla="*/ 715822 w 1757449"/>
              <a:gd name="connsiteY5" fmla="*/ 257914 h 1378975"/>
              <a:gd name="connsiteX6" fmla="*/ 696945 w 1757449"/>
              <a:gd name="connsiteY6" fmla="*/ 451382 h 1378975"/>
              <a:gd name="connsiteX7" fmla="*/ 665286 w 1757449"/>
              <a:gd name="connsiteY7" fmla="*/ 561317 h 1378975"/>
              <a:gd name="connsiteX8" fmla="*/ 573104 w 1757449"/>
              <a:gd name="connsiteY8" fmla="*/ 570996 h 1378975"/>
              <a:gd name="connsiteX9" fmla="*/ 494423 w 1757449"/>
              <a:gd name="connsiteY9" fmla="*/ 758318 h 1378975"/>
              <a:gd name="connsiteX10" fmla="*/ 416356 w 1757449"/>
              <a:gd name="connsiteY10" fmla="*/ 825398 h 1378975"/>
              <a:gd name="connsiteX11" fmla="*/ 33699 w 1757449"/>
              <a:gd name="connsiteY11" fmla="*/ 1138318 h 1378975"/>
              <a:gd name="connsiteX12" fmla="*/ 121322 w 1757449"/>
              <a:gd name="connsiteY12" fmla="*/ 1137920 h 1378975"/>
              <a:gd name="connsiteX13" fmla="*/ 188272 w 1757449"/>
              <a:gd name="connsiteY13" fmla="*/ 1320438 h 1378975"/>
              <a:gd name="connsiteX14" fmla="*/ 381638 w 1757449"/>
              <a:gd name="connsiteY14" fmla="*/ 1375593 h 1378975"/>
              <a:gd name="connsiteX15" fmla="*/ 654514 w 1757449"/>
              <a:gd name="connsiteY15" fmla="*/ 1300144 h 1378975"/>
              <a:gd name="connsiteX16" fmla="*/ 698759 w 1757449"/>
              <a:gd name="connsiteY16" fmla="*/ 1329641 h 1378975"/>
              <a:gd name="connsiteX17" fmla="*/ 890488 w 1757449"/>
              <a:gd name="connsiteY17" fmla="*/ 1329641 h 1378975"/>
              <a:gd name="connsiteX18" fmla="*/ 1126462 w 1757449"/>
              <a:gd name="connsiteY18" fmla="*/ 1344389 h 1378975"/>
              <a:gd name="connsiteX19" fmla="*/ 1216781 w 1757449"/>
              <a:gd name="connsiteY19" fmla="*/ 1311458 h 1378975"/>
              <a:gd name="connsiteX20" fmla="*/ 1344191 w 1757449"/>
              <a:gd name="connsiteY20" fmla="*/ 1201260 h 1378975"/>
              <a:gd name="connsiteX21" fmla="*/ 1417084 w 1757449"/>
              <a:gd name="connsiteY21" fmla="*/ 1123163 h 1378975"/>
              <a:gd name="connsiteX22" fmla="*/ 1551981 w 1757449"/>
              <a:gd name="connsiteY22" fmla="*/ 962305 h 1378975"/>
              <a:gd name="connsiteX23" fmla="*/ 1653058 w 1757449"/>
              <a:gd name="connsiteY23" fmla="*/ 797292 h 1378975"/>
              <a:gd name="connsiteX24" fmla="*/ 1731146 w 1757449"/>
              <a:gd name="connsiteY24" fmla="*/ 621718 h 1378975"/>
              <a:gd name="connsiteX25" fmla="*/ 1731146 w 1757449"/>
              <a:gd name="connsiteY25" fmla="*/ 297253 h 1378975"/>
              <a:gd name="connsiteX26" fmla="*/ 1716397 w 1757449"/>
              <a:gd name="connsiteY26" fmla="*/ 179266 h 1378975"/>
              <a:gd name="connsiteX27" fmla="*/ 1686901 w 1757449"/>
              <a:gd name="connsiteY27" fmla="*/ 135021 h 1378975"/>
              <a:gd name="connsiteX28" fmla="*/ 1583482 w 1757449"/>
              <a:gd name="connsiteY28" fmla="*/ 177494 h 1378975"/>
              <a:gd name="connsiteX29" fmla="*/ 1490646 w 1757449"/>
              <a:gd name="connsiteY29" fmla="*/ 270877 h 1378975"/>
              <a:gd name="connsiteX30" fmla="*/ 1337244 w 1757449"/>
              <a:gd name="connsiteY30" fmla="*/ 256890 h 1378975"/>
              <a:gd name="connsiteX31" fmla="*/ 1240187 w 1757449"/>
              <a:gd name="connsiteY31" fmla="*/ 258179 h 1378975"/>
              <a:gd name="connsiteX32" fmla="*/ 1100943 w 1757449"/>
              <a:gd name="connsiteY32" fmla="*/ 152098 h 1378975"/>
              <a:gd name="connsiteX33" fmla="*/ 964230 w 1757449"/>
              <a:gd name="connsiteY33" fmla="*/ 17034 h 1378975"/>
              <a:gd name="connsiteX34" fmla="*/ 875739 w 1757449"/>
              <a:gd name="connsiteY34" fmla="*/ 31782 h 1378975"/>
              <a:gd name="connsiteX0" fmla="*/ 904556 w 1786266"/>
              <a:gd name="connsiteY0" fmla="*/ 31782 h 1378975"/>
              <a:gd name="connsiteX1" fmla="*/ 816066 w 1786266"/>
              <a:gd name="connsiteY1" fmla="*/ 17034 h 1378975"/>
              <a:gd name="connsiteX2" fmla="*/ 727576 w 1786266"/>
              <a:gd name="connsiteY2" fmla="*/ 46531 h 1378975"/>
              <a:gd name="connsiteX3" fmla="*/ 698079 w 1786266"/>
              <a:gd name="connsiteY3" fmla="*/ 90776 h 1378975"/>
              <a:gd name="connsiteX4" fmla="*/ 700221 w 1786266"/>
              <a:gd name="connsiteY4" fmla="*/ 156431 h 1378975"/>
              <a:gd name="connsiteX5" fmla="*/ 744639 w 1786266"/>
              <a:gd name="connsiteY5" fmla="*/ 257914 h 1378975"/>
              <a:gd name="connsiteX6" fmla="*/ 725762 w 1786266"/>
              <a:gd name="connsiteY6" fmla="*/ 451382 h 1378975"/>
              <a:gd name="connsiteX7" fmla="*/ 694103 w 1786266"/>
              <a:gd name="connsiteY7" fmla="*/ 561317 h 1378975"/>
              <a:gd name="connsiteX8" fmla="*/ 601921 w 1786266"/>
              <a:gd name="connsiteY8" fmla="*/ 570996 h 1378975"/>
              <a:gd name="connsiteX9" fmla="*/ 523240 w 1786266"/>
              <a:gd name="connsiteY9" fmla="*/ 758318 h 1378975"/>
              <a:gd name="connsiteX10" fmla="*/ 445173 w 1786266"/>
              <a:gd name="connsiteY10" fmla="*/ 825398 h 1378975"/>
              <a:gd name="connsiteX11" fmla="*/ 62516 w 1786266"/>
              <a:gd name="connsiteY11" fmla="*/ 1138318 h 1378975"/>
              <a:gd name="connsiteX12" fmla="*/ 150139 w 1786266"/>
              <a:gd name="connsiteY12" fmla="*/ 1137920 h 1378975"/>
              <a:gd name="connsiteX13" fmla="*/ 11158 w 1786266"/>
              <a:gd name="connsiteY13" fmla="*/ 1341600 h 1378975"/>
              <a:gd name="connsiteX14" fmla="*/ 217089 w 1786266"/>
              <a:gd name="connsiteY14" fmla="*/ 1320438 h 1378975"/>
              <a:gd name="connsiteX15" fmla="*/ 410455 w 1786266"/>
              <a:gd name="connsiteY15" fmla="*/ 1375593 h 1378975"/>
              <a:gd name="connsiteX16" fmla="*/ 683331 w 1786266"/>
              <a:gd name="connsiteY16" fmla="*/ 1300144 h 1378975"/>
              <a:gd name="connsiteX17" fmla="*/ 727576 w 1786266"/>
              <a:gd name="connsiteY17" fmla="*/ 1329641 h 1378975"/>
              <a:gd name="connsiteX18" fmla="*/ 919305 w 1786266"/>
              <a:gd name="connsiteY18" fmla="*/ 1329641 h 1378975"/>
              <a:gd name="connsiteX19" fmla="*/ 1155279 w 1786266"/>
              <a:gd name="connsiteY19" fmla="*/ 1344389 h 1378975"/>
              <a:gd name="connsiteX20" fmla="*/ 1245598 w 1786266"/>
              <a:gd name="connsiteY20" fmla="*/ 1311458 h 1378975"/>
              <a:gd name="connsiteX21" fmla="*/ 1373008 w 1786266"/>
              <a:gd name="connsiteY21" fmla="*/ 1201260 h 1378975"/>
              <a:gd name="connsiteX22" fmla="*/ 1445901 w 1786266"/>
              <a:gd name="connsiteY22" fmla="*/ 1123163 h 1378975"/>
              <a:gd name="connsiteX23" fmla="*/ 1580798 w 1786266"/>
              <a:gd name="connsiteY23" fmla="*/ 962305 h 1378975"/>
              <a:gd name="connsiteX24" fmla="*/ 1681875 w 1786266"/>
              <a:gd name="connsiteY24" fmla="*/ 797292 h 1378975"/>
              <a:gd name="connsiteX25" fmla="*/ 1759963 w 1786266"/>
              <a:gd name="connsiteY25" fmla="*/ 621718 h 1378975"/>
              <a:gd name="connsiteX26" fmla="*/ 1759963 w 1786266"/>
              <a:gd name="connsiteY26" fmla="*/ 297253 h 1378975"/>
              <a:gd name="connsiteX27" fmla="*/ 1745214 w 1786266"/>
              <a:gd name="connsiteY27" fmla="*/ 179266 h 1378975"/>
              <a:gd name="connsiteX28" fmla="*/ 1715718 w 1786266"/>
              <a:gd name="connsiteY28" fmla="*/ 135021 h 1378975"/>
              <a:gd name="connsiteX29" fmla="*/ 1612299 w 1786266"/>
              <a:gd name="connsiteY29" fmla="*/ 177494 h 1378975"/>
              <a:gd name="connsiteX30" fmla="*/ 1519463 w 1786266"/>
              <a:gd name="connsiteY30" fmla="*/ 270877 h 1378975"/>
              <a:gd name="connsiteX31" fmla="*/ 1366061 w 1786266"/>
              <a:gd name="connsiteY31" fmla="*/ 256890 h 1378975"/>
              <a:gd name="connsiteX32" fmla="*/ 1269004 w 1786266"/>
              <a:gd name="connsiteY32" fmla="*/ 258179 h 1378975"/>
              <a:gd name="connsiteX33" fmla="*/ 1129760 w 1786266"/>
              <a:gd name="connsiteY33" fmla="*/ 152098 h 1378975"/>
              <a:gd name="connsiteX34" fmla="*/ 993047 w 1786266"/>
              <a:gd name="connsiteY34" fmla="*/ 17034 h 1378975"/>
              <a:gd name="connsiteX35" fmla="*/ 904556 w 1786266"/>
              <a:gd name="connsiteY35" fmla="*/ 31782 h 1378975"/>
              <a:gd name="connsiteX0" fmla="*/ 927764 w 1809474"/>
              <a:gd name="connsiteY0" fmla="*/ 31782 h 1378975"/>
              <a:gd name="connsiteX1" fmla="*/ 839274 w 1809474"/>
              <a:gd name="connsiteY1" fmla="*/ 17034 h 1378975"/>
              <a:gd name="connsiteX2" fmla="*/ 750784 w 1809474"/>
              <a:gd name="connsiteY2" fmla="*/ 46531 h 1378975"/>
              <a:gd name="connsiteX3" fmla="*/ 721287 w 1809474"/>
              <a:gd name="connsiteY3" fmla="*/ 90776 h 1378975"/>
              <a:gd name="connsiteX4" fmla="*/ 723429 w 1809474"/>
              <a:gd name="connsiteY4" fmla="*/ 156431 h 1378975"/>
              <a:gd name="connsiteX5" fmla="*/ 767847 w 1809474"/>
              <a:gd name="connsiteY5" fmla="*/ 257914 h 1378975"/>
              <a:gd name="connsiteX6" fmla="*/ 748970 w 1809474"/>
              <a:gd name="connsiteY6" fmla="*/ 451382 h 1378975"/>
              <a:gd name="connsiteX7" fmla="*/ 717311 w 1809474"/>
              <a:gd name="connsiteY7" fmla="*/ 561317 h 1378975"/>
              <a:gd name="connsiteX8" fmla="*/ 625129 w 1809474"/>
              <a:gd name="connsiteY8" fmla="*/ 570996 h 1378975"/>
              <a:gd name="connsiteX9" fmla="*/ 546448 w 1809474"/>
              <a:gd name="connsiteY9" fmla="*/ 758318 h 1378975"/>
              <a:gd name="connsiteX10" fmla="*/ 468381 w 1809474"/>
              <a:gd name="connsiteY10" fmla="*/ 825398 h 1378975"/>
              <a:gd name="connsiteX11" fmla="*/ 85724 w 1809474"/>
              <a:gd name="connsiteY11" fmla="*/ 1138318 h 1378975"/>
              <a:gd name="connsiteX12" fmla="*/ 34103 w 1809474"/>
              <a:gd name="connsiteY12" fmla="*/ 1239751 h 1378975"/>
              <a:gd name="connsiteX13" fmla="*/ 34366 w 1809474"/>
              <a:gd name="connsiteY13" fmla="*/ 1341600 h 1378975"/>
              <a:gd name="connsiteX14" fmla="*/ 240297 w 1809474"/>
              <a:gd name="connsiteY14" fmla="*/ 1320438 h 1378975"/>
              <a:gd name="connsiteX15" fmla="*/ 433663 w 1809474"/>
              <a:gd name="connsiteY15" fmla="*/ 1375593 h 1378975"/>
              <a:gd name="connsiteX16" fmla="*/ 706539 w 1809474"/>
              <a:gd name="connsiteY16" fmla="*/ 1300144 h 1378975"/>
              <a:gd name="connsiteX17" fmla="*/ 750784 w 1809474"/>
              <a:gd name="connsiteY17" fmla="*/ 1329641 h 1378975"/>
              <a:gd name="connsiteX18" fmla="*/ 942513 w 1809474"/>
              <a:gd name="connsiteY18" fmla="*/ 1329641 h 1378975"/>
              <a:gd name="connsiteX19" fmla="*/ 1178487 w 1809474"/>
              <a:gd name="connsiteY19" fmla="*/ 1344389 h 1378975"/>
              <a:gd name="connsiteX20" fmla="*/ 1268806 w 1809474"/>
              <a:gd name="connsiteY20" fmla="*/ 1311458 h 1378975"/>
              <a:gd name="connsiteX21" fmla="*/ 1396216 w 1809474"/>
              <a:gd name="connsiteY21" fmla="*/ 1201260 h 1378975"/>
              <a:gd name="connsiteX22" fmla="*/ 1469109 w 1809474"/>
              <a:gd name="connsiteY22" fmla="*/ 1123163 h 1378975"/>
              <a:gd name="connsiteX23" fmla="*/ 1604006 w 1809474"/>
              <a:gd name="connsiteY23" fmla="*/ 962305 h 1378975"/>
              <a:gd name="connsiteX24" fmla="*/ 1705083 w 1809474"/>
              <a:gd name="connsiteY24" fmla="*/ 797292 h 1378975"/>
              <a:gd name="connsiteX25" fmla="*/ 1783171 w 1809474"/>
              <a:gd name="connsiteY25" fmla="*/ 621718 h 1378975"/>
              <a:gd name="connsiteX26" fmla="*/ 1783171 w 1809474"/>
              <a:gd name="connsiteY26" fmla="*/ 297253 h 1378975"/>
              <a:gd name="connsiteX27" fmla="*/ 1768422 w 1809474"/>
              <a:gd name="connsiteY27" fmla="*/ 179266 h 1378975"/>
              <a:gd name="connsiteX28" fmla="*/ 1738926 w 1809474"/>
              <a:gd name="connsiteY28" fmla="*/ 135021 h 1378975"/>
              <a:gd name="connsiteX29" fmla="*/ 1635507 w 1809474"/>
              <a:gd name="connsiteY29" fmla="*/ 177494 h 1378975"/>
              <a:gd name="connsiteX30" fmla="*/ 1542671 w 1809474"/>
              <a:gd name="connsiteY30" fmla="*/ 270877 h 1378975"/>
              <a:gd name="connsiteX31" fmla="*/ 1389269 w 1809474"/>
              <a:gd name="connsiteY31" fmla="*/ 256890 h 1378975"/>
              <a:gd name="connsiteX32" fmla="*/ 1292212 w 1809474"/>
              <a:gd name="connsiteY32" fmla="*/ 258179 h 1378975"/>
              <a:gd name="connsiteX33" fmla="*/ 1152968 w 1809474"/>
              <a:gd name="connsiteY33" fmla="*/ 152098 h 1378975"/>
              <a:gd name="connsiteX34" fmla="*/ 1016255 w 1809474"/>
              <a:gd name="connsiteY34" fmla="*/ 17034 h 1378975"/>
              <a:gd name="connsiteX35" fmla="*/ 927764 w 1809474"/>
              <a:gd name="connsiteY35" fmla="*/ 31782 h 1378975"/>
              <a:gd name="connsiteX0" fmla="*/ 927764 w 1809474"/>
              <a:gd name="connsiteY0" fmla="*/ 31782 h 1426714"/>
              <a:gd name="connsiteX1" fmla="*/ 839274 w 1809474"/>
              <a:gd name="connsiteY1" fmla="*/ 17034 h 1426714"/>
              <a:gd name="connsiteX2" fmla="*/ 750784 w 1809474"/>
              <a:gd name="connsiteY2" fmla="*/ 46531 h 1426714"/>
              <a:gd name="connsiteX3" fmla="*/ 721287 w 1809474"/>
              <a:gd name="connsiteY3" fmla="*/ 90776 h 1426714"/>
              <a:gd name="connsiteX4" fmla="*/ 723429 w 1809474"/>
              <a:gd name="connsiteY4" fmla="*/ 156431 h 1426714"/>
              <a:gd name="connsiteX5" fmla="*/ 767847 w 1809474"/>
              <a:gd name="connsiteY5" fmla="*/ 257914 h 1426714"/>
              <a:gd name="connsiteX6" fmla="*/ 748970 w 1809474"/>
              <a:gd name="connsiteY6" fmla="*/ 451382 h 1426714"/>
              <a:gd name="connsiteX7" fmla="*/ 717311 w 1809474"/>
              <a:gd name="connsiteY7" fmla="*/ 561317 h 1426714"/>
              <a:gd name="connsiteX8" fmla="*/ 625129 w 1809474"/>
              <a:gd name="connsiteY8" fmla="*/ 570996 h 1426714"/>
              <a:gd name="connsiteX9" fmla="*/ 546448 w 1809474"/>
              <a:gd name="connsiteY9" fmla="*/ 758318 h 1426714"/>
              <a:gd name="connsiteX10" fmla="*/ 468381 w 1809474"/>
              <a:gd name="connsiteY10" fmla="*/ 825398 h 1426714"/>
              <a:gd name="connsiteX11" fmla="*/ 85724 w 1809474"/>
              <a:gd name="connsiteY11" fmla="*/ 1138318 h 1426714"/>
              <a:gd name="connsiteX12" fmla="*/ 34103 w 1809474"/>
              <a:gd name="connsiteY12" fmla="*/ 1239751 h 1426714"/>
              <a:gd name="connsiteX13" fmla="*/ 34366 w 1809474"/>
              <a:gd name="connsiteY13" fmla="*/ 1341600 h 1426714"/>
              <a:gd name="connsiteX14" fmla="*/ 240297 w 1809474"/>
              <a:gd name="connsiteY14" fmla="*/ 1320438 h 1426714"/>
              <a:gd name="connsiteX15" fmla="*/ 246898 w 1809474"/>
              <a:gd name="connsiteY15" fmla="*/ 1417522 h 1426714"/>
              <a:gd name="connsiteX16" fmla="*/ 433663 w 1809474"/>
              <a:gd name="connsiteY16" fmla="*/ 1375593 h 1426714"/>
              <a:gd name="connsiteX17" fmla="*/ 706539 w 1809474"/>
              <a:gd name="connsiteY17" fmla="*/ 1300144 h 1426714"/>
              <a:gd name="connsiteX18" fmla="*/ 750784 w 1809474"/>
              <a:gd name="connsiteY18" fmla="*/ 1329641 h 1426714"/>
              <a:gd name="connsiteX19" fmla="*/ 942513 w 1809474"/>
              <a:gd name="connsiteY19" fmla="*/ 1329641 h 1426714"/>
              <a:gd name="connsiteX20" fmla="*/ 1178487 w 1809474"/>
              <a:gd name="connsiteY20" fmla="*/ 1344389 h 1426714"/>
              <a:gd name="connsiteX21" fmla="*/ 1268806 w 1809474"/>
              <a:gd name="connsiteY21" fmla="*/ 1311458 h 1426714"/>
              <a:gd name="connsiteX22" fmla="*/ 1396216 w 1809474"/>
              <a:gd name="connsiteY22" fmla="*/ 1201260 h 1426714"/>
              <a:gd name="connsiteX23" fmla="*/ 1469109 w 1809474"/>
              <a:gd name="connsiteY23" fmla="*/ 1123163 h 1426714"/>
              <a:gd name="connsiteX24" fmla="*/ 1604006 w 1809474"/>
              <a:gd name="connsiteY24" fmla="*/ 962305 h 1426714"/>
              <a:gd name="connsiteX25" fmla="*/ 1705083 w 1809474"/>
              <a:gd name="connsiteY25" fmla="*/ 797292 h 1426714"/>
              <a:gd name="connsiteX26" fmla="*/ 1783171 w 1809474"/>
              <a:gd name="connsiteY26" fmla="*/ 621718 h 1426714"/>
              <a:gd name="connsiteX27" fmla="*/ 1783171 w 1809474"/>
              <a:gd name="connsiteY27" fmla="*/ 297253 h 1426714"/>
              <a:gd name="connsiteX28" fmla="*/ 1768422 w 1809474"/>
              <a:gd name="connsiteY28" fmla="*/ 179266 h 1426714"/>
              <a:gd name="connsiteX29" fmla="*/ 1738926 w 1809474"/>
              <a:gd name="connsiteY29" fmla="*/ 135021 h 1426714"/>
              <a:gd name="connsiteX30" fmla="*/ 1635507 w 1809474"/>
              <a:gd name="connsiteY30" fmla="*/ 177494 h 1426714"/>
              <a:gd name="connsiteX31" fmla="*/ 1542671 w 1809474"/>
              <a:gd name="connsiteY31" fmla="*/ 270877 h 1426714"/>
              <a:gd name="connsiteX32" fmla="*/ 1389269 w 1809474"/>
              <a:gd name="connsiteY32" fmla="*/ 256890 h 1426714"/>
              <a:gd name="connsiteX33" fmla="*/ 1292212 w 1809474"/>
              <a:gd name="connsiteY33" fmla="*/ 258179 h 1426714"/>
              <a:gd name="connsiteX34" fmla="*/ 1152968 w 1809474"/>
              <a:gd name="connsiteY34" fmla="*/ 152098 h 1426714"/>
              <a:gd name="connsiteX35" fmla="*/ 1016255 w 1809474"/>
              <a:gd name="connsiteY35" fmla="*/ 17034 h 1426714"/>
              <a:gd name="connsiteX36" fmla="*/ 927764 w 1809474"/>
              <a:gd name="connsiteY36" fmla="*/ 31782 h 1426714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60040 w 1801133"/>
              <a:gd name="connsiteY10" fmla="*/ 825398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919423 w 1801133"/>
              <a:gd name="connsiteY0" fmla="*/ 31782 h 1418230"/>
              <a:gd name="connsiteX1" fmla="*/ 830933 w 1801133"/>
              <a:gd name="connsiteY1" fmla="*/ 17034 h 1418230"/>
              <a:gd name="connsiteX2" fmla="*/ 742443 w 1801133"/>
              <a:gd name="connsiteY2" fmla="*/ 46531 h 1418230"/>
              <a:gd name="connsiteX3" fmla="*/ 712946 w 1801133"/>
              <a:gd name="connsiteY3" fmla="*/ 90776 h 1418230"/>
              <a:gd name="connsiteX4" fmla="*/ 715088 w 1801133"/>
              <a:gd name="connsiteY4" fmla="*/ 156431 h 1418230"/>
              <a:gd name="connsiteX5" fmla="*/ 759506 w 1801133"/>
              <a:gd name="connsiteY5" fmla="*/ 257914 h 1418230"/>
              <a:gd name="connsiteX6" fmla="*/ 740629 w 1801133"/>
              <a:gd name="connsiteY6" fmla="*/ 451382 h 1418230"/>
              <a:gd name="connsiteX7" fmla="*/ 708970 w 1801133"/>
              <a:gd name="connsiteY7" fmla="*/ 561317 h 1418230"/>
              <a:gd name="connsiteX8" fmla="*/ 616788 w 1801133"/>
              <a:gd name="connsiteY8" fmla="*/ 570996 h 1418230"/>
              <a:gd name="connsiteX9" fmla="*/ 538107 w 1801133"/>
              <a:gd name="connsiteY9" fmla="*/ 758318 h 1418230"/>
              <a:gd name="connsiteX10" fmla="*/ 42348 w 1801133"/>
              <a:gd name="connsiteY10" fmla="*/ 927229 h 1418230"/>
              <a:gd name="connsiteX11" fmla="*/ 77383 w 1801133"/>
              <a:gd name="connsiteY11" fmla="*/ 1138318 h 1418230"/>
              <a:gd name="connsiteX12" fmla="*/ 25762 w 1801133"/>
              <a:gd name="connsiteY12" fmla="*/ 1239751 h 1418230"/>
              <a:gd name="connsiteX13" fmla="*/ 26025 w 1801133"/>
              <a:gd name="connsiteY13" fmla="*/ 1341600 h 1418230"/>
              <a:gd name="connsiteX14" fmla="*/ 139119 w 1801133"/>
              <a:gd name="connsiteY14" fmla="*/ 1371345 h 1418230"/>
              <a:gd name="connsiteX15" fmla="*/ 238557 w 1801133"/>
              <a:gd name="connsiteY15" fmla="*/ 1417522 h 1418230"/>
              <a:gd name="connsiteX16" fmla="*/ 425322 w 1801133"/>
              <a:gd name="connsiteY16" fmla="*/ 1375593 h 1418230"/>
              <a:gd name="connsiteX17" fmla="*/ 698198 w 1801133"/>
              <a:gd name="connsiteY17" fmla="*/ 1300144 h 1418230"/>
              <a:gd name="connsiteX18" fmla="*/ 742443 w 1801133"/>
              <a:gd name="connsiteY18" fmla="*/ 1329641 h 1418230"/>
              <a:gd name="connsiteX19" fmla="*/ 934172 w 1801133"/>
              <a:gd name="connsiteY19" fmla="*/ 1329641 h 1418230"/>
              <a:gd name="connsiteX20" fmla="*/ 1170146 w 1801133"/>
              <a:gd name="connsiteY20" fmla="*/ 1344389 h 1418230"/>
              <a:gd name="connsiteX21" fmla="*/ 1260465 w 1801133"/>
              <a:gd name="connsiteY21" fmla="*/ 1311458 h 1418230"/>
              <a:gd name="connsiteX22" fmla="*/ 1387875 w 1801133"/>
              <a:gd name="connsiteY22" fmla="*/ 1201260 h 1418230"/>
              <a:gd name="connsiteX23" fmla="*/ 1460768 w 1801133"/>
              <a:gd name="connsiteY23" fmla="*/ 1123163 h 1418230"/>
              <a:gd name="connsiteX24" fmla="*/ 1595665 w 1801133"/>
              <a:gd name="connsiteY24" fmla="*/ 962305 h 1418230"/>
              <a:gd name="connsiteX25" fmla="*/ 1696742 w 1801133"/>
              <a:gd name="connsiteY25" fmla="*/ 797292 h 1418230"/>
              <a:gd name="connsiteX26" fmla="*/ 1774830 w 1801133"/>
              <a:gd name="connsiteY26" fmla="*/ 621718 h 1418230"/>
              <a:gd name="connsiteX27" fmla="*/ 1774830 w 1801133"/>
              <a:gd name="connsiteY27" fmla="*/ 297253 h 1418230"/>
              <a:gd name="connsiteX28" fmla="*/ 1760081 w 1801133"/>
              <a:gd name="connsiteY28" fmla="*/ 179266 h 1418230"/>
              <a:gd name="connsiteX29" fmla="*/ 1730585 w 1801133"/>
              <a:gd name="connsiteY29" fmla="*/ 135021 h 1418230"/>
              <a:gd name="connsiteX30" fmla="*/ 1627166 w 1801133"/>
              <a:gd name="connsiteY30" fmla="*/ 177494 h 1418230"/>
              <a:gd name="connsiteX31" fmla="*/ 1534330 w 1801133"/>
              <a:gd name="connsiteY31" fmla="*/ 270877 h 1418230"/>
              <a:gd name="connsiteX32" fmla="*/ 1380928 w 1801133"/>
              <a:gd name="connsiteY32" fmla="*/ 256890 h 1418230"/>
              <a:gd name="connsiteX33" fmla="*/ 1283871 w 1801133"/>
              <a:gd name="connsiteY33" fmla="*/ 258179 h 1418230"/>
              <a:gd name="connsiteX34" fmla="*/ 1144627 w 1801133"/>
              <a:gd name="connsiteY34" fmla="*/ 152098 h 1418230"/>
              <a:gd name="connsiteX35" fmla="*/ 1007914 w 1801133"/>
              <a:gd name="connsiteY35" fmla="*/ 17034 h 1418230"/>
              <a:gd name="connsiteX36" fmla="*/ 919423 w 1801133"/>
              <a:gd name="connsiteY36" fmla="*/ 31782 h 1418230"/>
              <a:gd name="connsiteX0" fmla="*/ 1087745 w 1969455"/>
              <a:gd name="connsiteY0" fmla="*/ 31782 h 1418230"/>
              <a:gd name="connsiteX1" fmla="*/ 999255 w 1969455"/>
              <a:gd name="connsiteY1" fmla="*/ 17034 h 1418230"/>
              <a:gd name="connsiteX2" fmla="*/ 910765 w 1969455"/>
              <a:gd name="connsiteY2" fmla="*/ 46531 h 1418230"/>
              <a:gd name="connsiteX3" fmla="*/ 881268 w 1969455"/>
              <a:gd name="connsiteY3" fmla="*/ 90776 h 1418230"/>
              <a:gd name="connsiteX4" fmla="*/ 883410 w 1969455"/>
              <a:gd name="connsiteY4" fmla="*/ 156431 h 1418230"/>
              <a:gd name="connsiteX5" fmla="*/ 927828 w 1969455"/>
              <a:gd name="connsiteY5" fmla="*/ 257914 h 1418230"/>
              <a:gd name="connsiteX6" fmla="*/ 908951 w 1969455"/>
              <a:gd name="connsiteY6" fmla="*/ 451382 h 1418230"/>
              <a:gd name="connsiteX7" fmla="*/ 877292 w 1969455"/>
              <a:gd name="connsiteY7" fmla="*/ 561317 h 1418230"/>
              <a:gd name="connsiteX8" fmla="*/ 785110 w 1969455"/>
              <a:gd name="connsiteY8" fmla="*/ 570996 h 1418230"/>
              <a:gd name="connsiteX9" fmla="*/ 706429 w 1969455"/>
              <a:gd name="connsiteY9" fmla="*/ 758318 h 1418230"/>
              <a:gd name="connsiteX10" fmla="*/ 210670 w 1969455"/>
              <a:gd name="connsiteY10" fmla="*/ 927229 h 1418230"/>
              <a:gd name="connsiteX11" fmla="*/ 245705 w 1969455"/>
              <a:gd name="connsiteY11" fmla="*/ 1138318 h 1418230"/>
              <a:gd name="connsiteX12" fmla="*/ 8603 w 1969455"/>
              <a:gd name="connsiteY12" fmla="*/ 1133941 h 1418230"/>
              <a:gd name="connsiteX13" fmla="*/ 194084 w 1969455"/>
              <a:gd name="connsiteY13" fmla="*/ 1239751 h 1418230"/>
              <a:gd name="connsiteX14" fmla="*/ 194347 w 1969455"/>
              <a:gd name="connsiteY14" fmla="*/ 1341600 h 1418230"/>
              <a:gd name="connsiteX15" fmla="*/ 307441 w 1969455"/>
              <a:gd name="connsiteY15" fmla="*/ 1371345 h 1418230"/>
              <a:gd name="connsiteX16" fmla="*/ 406879 w 1969455"/>
              <a:gd name="connsiteY16" fmla="*/ 1417522 h 1418230"/>
              <a:gd name="connsiteX17" fmla="*/ 593644 w 1969455"/>
              <a:gd name="connsiteY17" fmla="*/ 1375593 h 1418230"/>
              <a:gd name="connsiteX18" fmla="*/ 866520 w 1969455"/>
              <a:gd name="connsiteY18" fmla="*/ 1300144 h 1418230"/>
              <a:gd name="connsiteX19" fmla="*/ 910765 w 1969455"/>
              <a:gd name="connsiteY19" fmla="*/ 1329641 h 1418230"/>
              <a:gd name="connsiteX20" fmla="*/ 1102494 w 1969455"/>
              <a:gd name="connsiteY20" fmla="*/ 1329641 h 1418230"/>
              <a:gd name="connsiteX21" fmla="*/ 1338468 w 1969455"/>
              <a:gd name="connsiteY21" fmla="*/ 1344389 h 1418230"/>
              <a:gd name="connsiteX22" fmla="*/ 1428787 w 1969455"/>
              <a:gd name="connsiteY22" fmla="*/ 1311458 h 1418230"/>
              <a:gd name="connsiteX23" fmla="*/ 1556197 w 1969455"/>
              <a:gd name="connsiteY23" fmla="*/ 1201260 h 1418230"/>
              <a:gd name="connsiteX24" fmla="*/ 1629090 w 1969455"/>
              <a:gd name="connsiteY24" fmla="*/ 1123163 h 1418230"/>
              <a:gd name="connsiteX25" fmla="*/ 1763987 w 1969455"/>
              <a:gd name="connsiteY25" fmla="*/ 962305 h 1418230"/>
              <a:gd name="connsiteX26" fmla="*/ 1865064 w 1969455"/>
              <a:gd name="connsiteY26" fmla="*/ 797292 h 1418230"/>
              <a:gd name="connsiteX27" fmla="*/ 1943152 w 1969455"/>
              <a:gd name="connsiteY27" fmla="*/ 621718 h 1418230"/>
              <a:gd name="connsiteX28" fmla="*/ 1943152 w 1969455"/>
              <a:gd name="connsiteY28" fmla="*/ 297253 h 1418230"/>
              <a:gd name="connsiteX29" fmla="*/ 1928403 w 1969455"/>
              <a:gd name="connsiteY29" fmla="*/ 179266 h 1418230"/>
              <a:gd name="connsiteX30" fmla="*/ 1898907 w 1969455"/>
              <a:gd name="connsiteY30" fmla="*/ 135021 h 1418230"/>
              <a:gd name="connsiteX31" fmla="*/ 1795488 w 1969455"/>
              <a:gd name="connsiteY31" fmla="*/ 177494 h 1418230"/>
              <a:gd name="connsiteX32" fmla="*/ 1702652 w 1969455"/>
              <a:gd name="connsiteY32" fmla="*/ 270877 h 1418230"/>
              <a:gd name="connsiteX33" fmla="*/ 1549250 w 1969455"/>
              <a:gd name="connsiteY33" fmla="*/ 256890 h 1418230"/>
              <a:gd name="connsiteX34" fmla="*/ 1452193 w 1969455"/>
              <a:gd name="connsiteY34" fmla="*/ 258179 h 1418230"/>
              <a:gd name="connsiteX35" fmla="*/ 1312949 w 1969455"/>
              <a:gd name="connsiteY35" fmla="*/ 152098 h 1418230"/>
              <a:gd name="connsiteX36" fmla="*/ 1176236 w 1969455"/>
              <a:gd name="connsiteY36" fmla="*/ 17034 h 1418230"/>
              <a:gd name="connsiteX37" fmla="*/ 1087745 w 1969455"/>
              <a:gd name="connsiteY37" fmla="*/ 31782 h 1418230"/>
              <a:gd name="connsiteX0" fmla="*/ 1120508 w 2002218"/>
              <a:gd name="connsiteY0" fmla="*/ 31782 h 1418230"/>
              <a:gd name="connsiteX1" fmla="*/ 1032018 w 2002218"/>
              <a:gd name="connsiteY1" fmla="*/ 17034 h 1418230"/>
              <a:gd name="connsiteX2" fmla="*/ 943528 w 2002218"/>
              <a:gd name="connsiteY2" fmla="*/ 46531 h 1418230"/>
              <a:gd name="connsiteX3" fmla="*/ 914031 w 2002218"/>
              <a:gd name="connsiteY3" fmla="*/ 90776 h 1418230"/>
              <a:gd name="connsiteX4" fmla="*/ 916173 w 2002218"/>
              <a:gd name="connsiteY4" fmla="*/ 156431 h 1418230"/>
              <a:gd name="connsiteX5" fmla="*/ 960591 w 2002218"/>
              <a:gd name="connsiteY5" fmla="*/ 257914 h 1418230"/>
              <a:gd name="connsiteX6" fmla="*/ 941714 w 2002218"/>
              <a:gd name="connsiteY6" fmla="*/ 451382 h 1418230"/>
              <a:gd name="connsiteX7" fmla="*/ 910055 w 2002218"/>
              <a:gd name="connsiteY7" fmla="*/ 561317 h 1418230"/>
              <a:gd name="connsiteX8" fmla="*/ 817873 w 2002218"/>
              <a:gd name="connsiteY8" fmla="*/ 570996 h 1418230"/>
              <a:gd name="connsiteX9" fmla="*/ 739192 w 2002218"/>
              <a:gd name="connsiteY9" fmla="*/ 758318 h 1418230"/>
              <a:gd name="connsiteX10" fmla="*/ 243433 w 2002218"/>
              <a:gd name="connsiteY10" fmla="*/ 927229 h 1418230"/>
              <a:gd name="connsiteX11" fmla="*/ 0 w 2002218"/>
              <a:gd name="connsiteY11" fmla="*/ 1036453 h 1418230"/>
              <a:gd name="connsiteX12" fmla="*/ 41366 w 2002218"/>
              <a:gd name="connsiteY12" fmla="*/ 1133941 h 1418230"/>
              <a:gd name="connsiteX13" fmla="*/ 226847 w 2002218"/>
              <a:gd name="connsiteY13" fmla="*/ 1239751 h 1418230"/>
              <a:gd name="connsiteX14" fmla="*/ 227110 w 2002218"/>
              <a:gd name="connsiteY14" fmla="*/ 1341600 h 1418230"/>
              <a:gd name="connsiteX15" fmla="*/ 340204 w 2002218"/>
              <a:gd name="connsiteY15" fmla="*/ 1371345 h 1418230"/>
              <a:gd name="connsiteX16" fmla="*/ 439642 w 2002218"/>
              <a:gd name="connsiteY16" fmla="*/ 1417522 h 1418230"/>
              <a:gd name="connsiteX17" fmla="*/ 626407 w 2002218"/>
              <a:gd name="connsiteY17" fmla="*/ 1375593 h 1418230"/>
              <a:gd name="connsiteX18" fmla="*/ 899283 w 2002218"/>
              <a:gd name="connsiteY18" fmla="*/ 1300144 h 1418230"/>
              <a:gd name="connsiteX19" fmla="*/ 943528 w 2002218"/>
              <a:gd name="connsiteY19" fmla="*/ 1329641 h 1418230"/>
              <a:gd name="connsiteX20" fmla="*/ 1135257 w 2002218"/>
              <a:gd name="connsiteY20" fmla="*/ 1329641 h 1418230"/>
              <a:gd name="connsiteX21" fmla="*/ 1371231 w 2002218"/>
              <a:gd name="connsiteY21" fmla="*/ 1344389 h 1418230"/>
              <a:gd name="connsiteX22" fmla="*/ 1461550 w 2002218"/>
              <a:gd name="connsiteY22" fmla="*/ 1311458 h 1418230"/>
              <a:gd name="connsiteX23" fmla="*/ 1588960 w 2002218"/>
              <a:gd name="connsiteY23" fmla="*/ 1201260 h 1418230"/>
              <a:gd name="connsiteX24" fmla="*/ 1661853 w 2002218"/>
              <a:gd name="connsiteY24" fmla="*/ 1123163 h 1418230"/>
              <a:gd name="connsiteX25" fmla="*/ 1796750 w 2002218"/>
              <a:gd name="connsiteY25" fmla="*/ 962305 h 1418230"/>
              <a:gd name="connsiteX26" fmla="*/ 1897827 w 2002218"/>
              <a:gd name="connsiteY26" fmla="*/ 797292 h 1418230"/>
              <a:gd name="connsiteX27" fmla="*/ 1975915 w 2002218"/>
              <a:gd name="connsiteY27" fmla="*/ 621718 h 1418230"/>
              <a:gd name="connsiteX28" fmla="*/ 1975915 w 2002218"/>
              <a:gd name="connsiteY28" fmla="*/ 297253 h 1418230"/>
              <a:gd name="connsiteX29" fmla="*/ 1961166 w 2002218"/>
              <a:gd name="connsiteY29" fmla="*/ 179266 h 1418230"/>
              <a:gd name="connsiteX30" fmla="*/ 1931670 w 2002218"/>
              <a:gd name="connsiteY30" fmla="*/ 135021 h 1418230"/>
              <a:gd name="connsiteX31" fmla="*/ 1828251 w 2002218"/>
              <a:gd name="connsiteY31" fmla="*/ 177494 h 1418230"/>
              <a:gd name="connsiteX32" fmla="*/ 1735415 w 2002218"/>
              <a:gd name="connsiteY32" fmla="*/ 270877 h 1418230"/>
              <a:gd name="connsiteX33" fmla="*/ 1582013 w 2002218"/>
              <a:gd name="connsiteY33" fmla="*/ 256890 h 1418230"/>
              <a:gd name="connsiteX34" fmla="*/ 1484956 w 2002218"/>
              <a:gd name="connsiteY34" fmla="*/ 258179 h 1418230"/>
              <a:gd name="connsiteX35" fmla="*/ 1345712 w 2002218"/>
              <a:gd name="connsiteY35" fmla="*/ 152098 h 1418230"/>
              <a:gd name="connsiteX36" fmla="*/ 1208999 w 2002218"/>
              <a:gd name="connsiteY36" fmla="*/ 17034 h 1418230"/>
              <a:gd name="connsiteX37" fmla="*/ 1120508 w 2002218"/>
              <a:gd name="connsiteY37" fmla="*/ 31782 h 1418230"/>
              <a:gd name="connsiteX0" fmla="*/ 1120508 w 2002218"/>
              <a:gd name="connsiteY0" fmla="*/ 31782 h 1503824"/>
              <a:gd name="connsiteX1" fmla="*/ 1032018 w 2002218"/>
              <a:gd name="connsiteY1" fmla="*/ 17034 h 1503824"/>
              <a:gd name="connsiteX2" fmla="*/ 943528 w 2002218"/>
              <a:gd name="connsiteY2" fmla="*/ 46531 h 1503824"/>
              <a:gd name="connsiteX3" fmla="*/ 914031 w 2002218"/>
              <a:gd name="connsiteY3" fmla="*/ 90776 h 1503824"/>
              <a:gd name="connsiteX4" fmla="*/ 916173 w 2002218"/>
              <a:gd name="connsiteY4" fmla="*/ 156431 h 1503824"/>
              <a:gd name="connsiteX5" fmla="*/ 960591 w 2002218"/>
              <a:gd name="connsiteY5" fmla="*/ 257914 h 1503824"/>
              <a:gd name="connsiteX6" fmla="*/ 941714 w 2002218"/>
              <a:gd name="connsiteY6" fmla="*/ 451382 h 1503824"/>
              <a:gd name="connsiteX7" fmla="*/ 910055 w 2002218"/>
              <a:gd name="connsiteY7" fmla="*/ 561317 h 1503824"/>
              <a:gd name="connsiteX8" fmla="*/ 817873 w 2002218"/>
              <a:gd name="connsiteY8" fmla="*/ 570996 h 1503824"/>
              <a:gd name="connsiteX9" fmla="*/ 739192 w 2002218"/>
              <a:gd name="connsiteY9" fmla="*/ 758318 h 1503824"/>
              <a:gd name="connsiteX10" fmla="*/ 243433 w 2002218"/>
              <a:gd name="connsiteY10" fmla="*/ 927229 h 1503824"/>
              <a:gd name="connsiteX11" fmla="*/ 0 w 2002218"/>
              <a:gd name="connsiteY11" fmla="*/ 1036453 h 1503824"/>
              <a:gd name="connsiteX12" fmla="*/ 41366 w 2002218"/>
              <a:gd name="connsiteY12" fmla="*/ 1133941 h 1503824"/>
              <a:gd name="connsiteX13" fmla="*/ 226847 w 2002218"/>
              <a:gd name="connsiteY13" fmla="*/ 1239751 h 1503824"/>
              <a:gd name="connsiteX14" fmla="*/ 227110 w 2002218"/>
              <a:gd name="connsiteY14" fmla="*/ 1341600 h 1503824"/>
              <a:gd name="connsiteX15" fmla="*/ 340204 w 2002218"/>
              <a:gd name="connsiteY15" fmla="*/ 1371345 h 1503824"/>
              <a:gd name="connsiteX16" fmla="*/ 439642 w 2002218"/>
              <a:gd name="connsiteY16" fmla="*/ 1417522 h 1503824"/>
              <a:gd name="connsiteX17" fmla="*/ 626407 w 2002218"/>
              <a:gd name="connsiteY17" fmla="*/ 1375593 h 1503824"/>
              <a:gd name="connsiteX18" fmla="*/ 806446 w 2002218"/>
              <a:gd name="connsiteY18" fmla="*/ 1503824 h 1503824"/>
              <a:gd name="connsiteX19" fmla="*/ 943528 w 2002218"/>
              <a:gd name="connsiteY19" fmla="*/ 1329641 h 1503824"/>
              <a:gd name="connsiteX20" fmla="*/ 1135257 w 2002218"/>
              <a:gd name="connsiteY20" fmla="*/ 1329641 h 1503824"/>
              <a:gd name="connsiteX21" fmla="*/ 1371231 w 2002218"/>
              <a:gd name="connsiteY21" fmla="*/ 1344389 h 1503824"/>
              <a:gd name="connsiteX22" fmla="*/ 1461550 w 2002218"/>
              <a:gd name="connsiteY22" fmla="*/ 1311458 h 1503824"/>
              <a:gd name="connsiteX23" fmla="*/ 1588960 w 2002218"/>
              <a:gd name="connsiteY23" fmla="*/ 1201260 h 1503824"/>
              <a:gd name="connsiteX24" fmla="*/ 1661853 w 2002218"/>
              <a:gd name="connsiteY24" fmla="*/ 1123163 h 1503824"/>
              <a:gd name="connsiteX25" fmla="*/ 1796750 w 2002218"/>
              <a:gd name="connsiteY25" fmla="*/ 962305 h 1503824"/>
              <a:gd name="connsiteX26" fmla="*/ 1897827 w 2002218"/>
              <a:gd name="connsiteY26" fmla="*/ 797292 h 1503824"/>
              <a:gd name="connsiteX27" fmla="*/ 1975915 w 2002218"/>
              <a:gd name="connsiteY27" fmla="*/ 621718 h 1503824"/>
              <a:gd name="connsiteX28" fmla="*/ 1975915 w 2002218"/>
              <a:gd name="connsiteY28" fmla="*/ 297253 h 1503824"/>
              <a:gd name="connsiteX29" fmla="*/ 1961166 w 2002218"/>
              <a:gd name="connsiteY29" fmla="*/ 179266 h 1503824"/>
              <a:gd name="connsiteX30" fmla="*/ 1931670 w 2002218"/>
              <a:gd name="connsiteY30" fmla="*/ 135021 h 1503824"/>
              <a:gd name="connsiteX31" fmla="*/ 1828251 w 2002218"/>
              <a:gd name="connsiteY31" fmla="*/ 177494 h 1503824"/>
              <a:gd name="connsiteX32" fmla="*/ 1735415 w 2002218"/>
              <a:gd name="connsiteY32" fmla="*/ 270877 h 1503824"/>
              <a:gd name="connsiteX33" fmla="*/ 1582013 w 2002218"/>
              <a:gd name="connsiteY33" fmla="*/ 256890 h 1503824"/>
              <a:gd name="connsiteX34" fmla="*/ 1484956 w 2002218"/>
              <a:gd name="connsiteY34" fmla="*/ 258179 h 1503824"/>
              <a:gd name="connsiteX35" fmla="*/ 1345712 w 2002218"/>
              <a:gd name="connsiteY35" fmla="*/ 152098 h 1503824"/>
              <a:gd name="connsiteX36" fmla="*/ 1208999 w 2002218"/>
              <a:gd name="connsiteY36" fmla="*/ 17034 h 1503824"/>
              <a:gd name="connsiteX37" fmla="*/ 1120508 w 2002218"/>
              <a:gd name="connsiteY37" fmla="*/ 31782 h 1503824"/>
              <a:gd name="connsiteX0" fmla="*/ 1120508 w 2002218"/>
              <a:gd name="connsiteY0" fmla="*/ 31782 h 1503824"/>
              <a:gd name="connsiteX1" fmla="*/ 1032018 w 2002218"/>
              <a:gd name="connsiteY1" fmla="*/ 17034 h 1503824"/>
              <a:gd name="connsiteX2" fmla="*/ 943528 w 2002218"/>
              <a:gd name="connsiteY2" fmla="*/ 46531 h 1503824"/>
              <a:gd name="connsiteX3" fmla="*/ 914031 w 2002218"/>
              <a:gd name="connsiteY3" fmla="*/ 90776 h 1503824"/>
              <a:gd name="connsiteX4" fmla="*/ 916173 w 2002218"/>
              <a:gd name="connsiteY4" fmla="*/ 156431 h 1503824"/>
              <a:gd name="connsiteX5" fmla="*/ 960591 w 2002218"/>
              <a:gd name="connsiteY5" fmla="*/ 257914 h 1503824"/>
              <a:gd name="connsiteX6" fmla="*/ 941714 w 2002218"/>
              <a:gd name="connsiteY6" fmla="*/ 451382 h 1503824"/>
              <a:gd name="connsiteX7" fmla="*/ 910055 w 2002218"/>
              <a:gd name="connsiteY7" fmla="*/ 561317 h 1503824"/>
              <a:gd name="connsiteX8" fmla="*/ 817873 w 2002218"/>
              <a:gd name="connsiteY8" fmla="*/ 570996 h 1503824"/>
              <a:gd name="connsiteX9" fmla="*/ 739192 w 2002218"/>
              <a:gd name="connsiteY9" fmla="*/ 758318 h 1503824"/>
              <a:gd name="connsiteX10" fmla="*/ 243433 w 2002218"/>
              <a:gd name="connsiteY10" fmla="*/ 927229 h 1503824"/>
              <a:gd name="connsiteX11" fmla="*/ 0 w 2002218"/>
              <a:gd name="connsiteY11" fmla="*/ 1036453 h 1503824"/>
              <a:gd name="connsiteX12" fmla="*/ 41366 w 2002218"/>
              <a:gd name="connsiteY12" fmla="*/ 1133941 h 1503824"/>
              <a:gd name="connsiteX13" fmla="*/ 226847 w 2002218"/>
              <a:gd name="connsiteY13" fmla="*/ 1239751 h 1503824"/>
              <a:gd name="connsiteX14" fmla="*/ 227110 w 2002218"/>
              <a:gd name="connsiteY14" fmla="*/ 1341600 h 1503824"/>
              <a:gd name="connsiteX15" fmla="*/ 340204 w 2002218"/>
              <a:gd name="connsiteY15" fmla="*/ 1371345 h 1503824"/>
              <a:gd name="connsiteX16" fmla="*/ 439642 w 2002218"/>
              <a:gd name="connsiteY16" fmla="*/ 1417522 h 1503824"/>
              <a:gd name="connsiteX17" fmla="*/ 626407 w 2002218"/>
              <a:gd name="connsiteY17" fmla="*/ 1375593 h 1503824"/>
              <a:gd name="connsiteX18" fmla="*/ 806446 w 2002218"/>
              <a:gd name="connsiteY18" fmla="*/ 1503824 h 1503824"/>
              <a:gd name="connsiteX19" fmla="*/ 1036323 w 2002218"/>
              <a:gd name="connsiteY19" fmla="*/ 1482397 h 1503824"/>
              <a:gd name="connsiteX20" fmla="*/ 1135257 w 2002218"/>
              <a:gd name="connsiteY20" fmla="*/ 1329641 h 1503824"/>
              <a:gd name="connsiteX21" fmla="*/ 1371231 w 2002218"/>
              <a:gd name="connsiteY21" fmla="*/ 1344389 h 1503824"/>
              <a:gd name="connsiteX22" fmla="*/ 1461550 w 2002218"/>
              <a:gd name="connsiteY22" fmla="*/ 1311458 h 1503824"/>
              <a:gd name="connsiteX23" fmla="*/ 1588960 w 2002218"/>
              <a:gd name="connsiteY23" fmla="*/ 1201260 h 1503824"/>
              <a:gd name="connsiteX24" fmla="*/ 1661853 w 2002218"/>
              <a:gd name="connsiteY24" fmla="*/ 1123163 h 1503824"/>
              <a:gd name="connsiteX25" fmla="*/ 1796750 w 2002218"/>
              <a:gd name="connsiteY25" fmla="*/ 962305 h 1503824"/>
              <a:gd name="connsiteX26" fmla="*/ 1897827 w 2002218"/>
              <a:gd name="connsiteY26" fmla="*/ 797292 h 1503824"/>
              <a:gd name="connsiteX27" fmla="*/ 1975915 w 2002218"/>
              <a:gd name="connsiteY27" fmla="*/ 621718 h 1503824"/>
              <a:gd name="connsiteX28" fmla="*/ 1975915 w 2002218"/>
              <a:gd name="connsiteY28" fmla="*/ 297253 h 1503824"/>
              <a:gd name="connsiteX29" fmla="*/ 1961166 w 2002218"/>
              <a:gd name="connsiteY29" fmla="*/ 179266 h 1503824"/>
              <a:gd name="connsiteX30" fmla="*/ 1931670 w 2002218"/>
              <a:gd name="connsiteY30" fmla="*/ 135021 h 1503824"/>
              <a:gd name="connsiteX31" fmla="*/ 1828251 w 2002218"/>
              <a:gd name="connsiteY31" fmla="*/ 177494 h 1503824"/>
              <a:gd name="connsiteX32" fmla="*/ 1735415 w 2002218"/>
              <a:gd name="connsiteY32" fmla="*/ 270877 h 1503824"/>
              <a:gd name="connsiteX33" fmla="*/ 1582013 w 2002218"/>
              <a:gd name="connsiteY33" fmla="*/ 256890 h 1503824"/>
              <a:gd name="connsiteX34" fmla="*/ 1484956 w 2002218"/>
              <a:gd name="connsiteY34" fmla="*/ 258179 h 1503824"/>
              <a:gd name="connsiteX35" fmla="*/ 1345712 w 2002218"/>
              <a:gd name="connsiteY35" fmla="*/ 152098 h 1503824"/>
              <a:gd name="connsiteX36" fmla="*/ 1208999 w 2002218"/>
              <a:gd name="connsiteY36" fmla="*/ 17034 h 1503824"/>
              <a:gd name="connsiteX37" fmla="*/ 1120508 w 2002218"/>
              <a:gd name="connsiteY37" fmla="*/ 31782 h 1503824"/>
              <a:gd name="connsiteX0" fmla="*/ 1120508 w 2002218"/>
              <a:gd name="connsiteY0" fmla="*/ 31782 h 1539676"/>
              <a:gd name="connsiteX1" fmla="*/ 1032018 w 2002218"/>
              <a:gd name="connsiteY1" fmla="*/ 17034 h 1539676"/>
              <a:gd name="connsiteX2" fmla="*/ 943528 w 2002218"/>
              <a:gd name="connsiteY2" fmla="*/ 46531 h 1539676"/>
              <a:gd name="connsiteX3" fmla="*/ 914031 w 2002218"/>
              <a:gd name="connsiteY3" fmla="*/ 90776 h 1539676"/>
              <a:gd name="connsiteX4" fmla="*/ 916173 w 2002218"/>
              <a:gd name="connsiteY4" fmla="*/ 156431 h 1539676"/>
              <a:gd name="connsiteX5" fmla="*/ 960591 w 2002218"/>
              <a:gd name="connsiteY5" fmla="*/ 257914 h 1539676"/>
              <a:gd name="connsiteX6" fmla="*/ 941714 w 2002218"/>
              <a:gd name="connsiteY6" fmla="*/ 451382 h 1539676"/>
              <a:gd name="connsiteX7" fmla="*/ 910055 w 2002218"/>
              <a:gd name="connsiteY7" fmla="*/ 561317 h 1539676"/>
              <a:gd name="connsiteX8" fmla="*/ 817873 w 2002218"/>
              <a:gd name="connsiteY8" fmla="*/ 570996 h 1539676"/>
              <a:gd name="connsiteX9" fmla="*/ 739192 w 2002218"/>
              <a:gd name="connsiteY9" fmla="*/ 758318 h 1539676"/>
              <a:gd name="connsiteX10" fmla="*/ 243433 w 2002218"/>
              <a:gd name="connsiteY10" fmla="*/ 927229 h 1539676"/>
              <a:gd name="connsiteX11" fmla="*/ 0 w 2002218"/>
              <a:gd name="connsiteY11" fmla="*/ 1036453 h 1539676"/>
              <a:gd name="connsiteX12" fmla="*/ 41366 w 2002218"/>
              <a:gd name="connsiteY12" fmla="*/ 1133941 h 1539676"/>
              <a:gd name="connsiteX13" fmla="*/ 226847 w 2002218"/>
              <a:gd name="connsiteY13" fmla="*/ 1239751 h 1539676"/>
              <a:gd name="connsiteX14" fmla="*/ 227110 w 2002218"/>
              <a:gd name="connsiteY14" fmla="*/ 1341600 h 1539676"/>
              <a:gd name="connsiteX15" fmla="*/ 340204 w 2002218"/>
              <a:gd name="connsiteY15" fmla="*/ 1371345 h 1539676"/>
              <a:gd name="connsiteX16" fmla="*/ 439642 w 2002218"/>
              <a:gd name="connsiteY16" fmla="*/ 1417522 h 1539676"/>
              <a:gd name="connsiteX17" fmla="*/ 626407 w 2002218"/>
              <a:gd name="connsiteY17" fmla="*/ 1375593 h 1539676"/>
              <a:gd name="connsiteX18" fmla="*/ 806446 w 2002218"/>
              <a:gd name="connsiteY18" fmla="*/ 1503824 h 1539676"/>
              <a:gd name="connsiteX19" fmla="*/ 1036323 w 2002218"/>
              <a:gd name="connsiteY19" fmla="*/ 1482397 h 1539676"/>
              <a:gd name="connsiteX20" fmla="*/ 1135257 w 2002218"/>
              <a:gd name="connsiteY20" fmla="*/ 1329641 h 1539676"/>
              <a:gd name="connsiteX21" fmla="*/ 1275300 w 2002218"/>
              <a:gd name="connsiteY21" fmla="*/ 1537218 h 1539676"/>
              <a:gd name="connsiteX22" fmla="*/ 1371231 w 2002218"/>
              <a:gd name="connsiteY22" fmla="*/ 1344389 h 1539676"/>
              <a:gd name="connsiteX23" fmla="*/ 1461550 w 2002218"/>
              <a:gd name="connsiteY23" fmla="*/ 1311458 h 1539676"/>
              <a:gd name="connsiteX24" fmla="*/ 1588960 w 2002218"/>
              <a:gd name="connsiteY24" fmla="*/ 1201260 h 1539676"/>
              <a:gd name="connsiteX25" fmla="*/ 1661853 w 2002218"/>
              <a:gd name="connsiteY25" fmla="*/ 1123163 h 1539676"/>
              <a:gd name="connsiteX26" fmla="*/ 1796750 w 2002218"/>
              <a:gd name="connsiteY26" fmla="*/ 962305 h 1539676"/>
              <a:gd name="connsiteX27" fmla="*/ 1897827 w 2002218"/>
              <a:gd name="connsiteY27" fmla="*/ 797292 h 1539676"/>
              <a:gd name="connsiteX28" fmla="*/ 1975915 w 2002218"/>
              <a:gd name="connsiteY28" fmla="*/ 621718 h 1539676"/>
              <a:gd name="connsiteX29" fmla="*/ 1975915 w 2002218"/>
              <a:gd name="connsiteY29" fmla="*/ 297253 h 1539676"/>
              <a:gd name="connsiteX30" fmla="*/ 1961166 w 2002218"/>
              <a:gd name="connsiteY30" fmla="*/ 179266 h 1539676"/>
              <a:gd name="connsiteX31" fmla="*/ 1931670 w 2002218"/>
              <a:gd name="connsiteY31" fmla="*/ 135021 h 1539676"/>
              <a:gd name="connsiteX32" fmla="*/ 1828251 w 2002218"/>
              <a:gd name="connsiteY32" fmla="*/ 177494 h 1539676"/>
              <a:gd name="connsiteX33" fmla="*/ 1735415 w 2002218"/>
              <a:gd name="connsiteY33" fmla="*/ 270877 h 1539676"/>
              <a:gd name="connsiteX34" fmla="*/ 1582013 w 2002218"/>
              <a:gd name="connsiteY34" fmla="*/ 256890 h 1539676"/>
              <a:gd name="connsiteX35" fmla="*/ 1484956 w 2002218"/>
              <a:gd name="connsiteY35" fmla="*/ 258179 h 1539676"/>
              <a:gd name="connsiteX36" fmla="*/ 1345712 w 2002218"/>
              <a:gd name="connsiteY36" fmla="*/ 152098 h 1539676"/>
              <a:gd name="connsiteX37" fmla="*/ 1208999 w 2002218"/>
              <a:gd name="connsiteY37" fmla="*/ 17034 h 1539676"/>
              <a:gd name="connsiteX38" fmla="*/ 1120508 w 2002218"/>
              <a:gd name="connsiteY38" fmla="*/ 31782 h 1539676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1036323 w 2002218"/>
              <a:gd name="connsiteY19" fmla="*/ 1482397 h 1635169"/>
              <a:gd name="connsiteX20" fmla="*/ 1181644 w 2002218"/>
              <a:gd name="connsiteY20" fmla="*/ 1635169 h 1635169"/>
              <a:gd name="connsiteX21" fmla="*/ 1275300 w 2002218"/>
              <a:gd name="connsiteY21" fmla="*/ 1537218 h 1635169"/>
              <a:gd name="connsiteX22" fmla="*/ 1371231 w 2002218"/>
              <a:gd name="connsiteY22" fmla="*/ 1344389 h 1635169"/>
              <a:gd name="connsiteX23" fmla="*/ 1461550 w 2002218"/>
              <a:gd name="connsiteY23" fmla="*/ 1311458 h 1635169"/>
              <a:gd name="connsiteX24" fmla="*/ 1588960 w 2002218"/>
              <a:gd name="connsiteY24" fmla="*/ 1201260 h 1635169"/>
              <a:gd name="connsiteX25" fmla="*/ 1661853 w 2002218"/>
              <a:gd name="connsiteY25" fmla="*/ 1123163 h 1635169"/>
              <a:gd name="connsiteX26" fmla="*/ 1796750 w 2002218"/>
              <a:gd name="connsiteY26" fmla="*/ 962305 h 1635169"/>
              <a:gd name="connsiteX27" fmla="*/ 1897827 w 2002218"/>
              <a:gd name="connsiteY27" fmla="*/ 797292 h 1635169"/>
              <a:gd name="connsiteX28" fmla="*/ 1975915 w 2002218"/>
              <a:gd name="connsiteY28" fmla="*/ 621718 h 1635169"/>
              <a:gd name="connsiteX29" fmla="*/ 1975915 w 2002218"/>
              <a:gd name="connsiteY29" fmla="*/ 297253 h 1635169"/>
              <a:gd name="connsiteX30" fmla="*/ 1961166 w 2002218"/>
              <a:gd name="connsiteY30" fmla="*/ 179266 h 1635169"/>
              <a:gd name="connsiteX31" fmla="*/ 1931670 w 2002218"/>
              <a:gd name="connsiteY31" fmla="*/ 135021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582013 w 2002218"/>
              <a:gd name="connsiteY34" fmla="*/ 256890 h 1635169"/>
              <a:gd name="connsiteX35" fmla="*/ 1484956 w 2002218"/>
              <a:gd name="connsiteY35" fmla="*/ 258179 h 1635169"/>
              <a:gd name="connsiteX36" fmla="*/ 1345712 w 2002218"/>
              <a:gd name="connsiteY36" fmla="*/ 152098 h 1635169"/>
              <a:gd name="connsiteX37" fmla="*/ 1208999 w 2002218"/>
              <a:gd name="connsiteY37" fmla="*/ 17034 h 1635169"/>
              <a:gd name="connsiteX38" fmla="*/ 1120508 w 2002218"/>
              <a:gd name="connsiteY38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1036323 w 2002218"/>
              <a:gd name="connsiteY19" fmla="*/ 1482397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931670 w 2002218"/>
              <a:gd name="connsiteY32" fmla="*/ 135021 h 1635169"/>
              <a:gd name="connsiteX33" fmla="*/ 1828251 w 2002218"/>
              <a:gd name="connsiteY33" fmla="*/ 177494 h 1635169"/>
              <a:gd name="connsiteX34" fmla="*/ 1735415 w 2002218"/>
              <a:gd name="connsiteY34" fmla="*/ 270877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345712 w 2002218"/>
              <a:gd name="connsiteY37" fmla="*/ 152098 h 1635169"/>
              <a:gd name="connsiteX38" fmla="*/ 1208999 w 2002218"/>
              <a:gd name="connsiteY38" fmla="*/ 17034 h 1635169"/>
              <a:gd name="connsiteX39" fmla="*/ 1120508 w 2002218"/>
              <a:gd name="connsiteY39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931670 w 2002218"/>
              <a:gd name="connsiteY32" fmla="*/ 135021 h 1635169"/>
              <a:gd name="connsiteX33" fmla="*/ 1828251 w 2002218"/>
              <a:gd name="connsiteY33" fmla="*/ 177494 h 1635169"/>
              <a:gd name="connsiteX34" fmla="*/ 1735415 w 2002218"/>
              <a:gd name="connsiteY34" fmla="*/ 270877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345712 w 2002218"/>
              <a:gd name="connsiteY37" fmla="*/ 152098 h 1635169"/>
              <a:gd name="connsiteX38" fmla="*/ 1208999 w 2002218"/>
              <a:gd name="connsiteY38" fmla="*/ 17034 h 1635169"/>
              <a:gd name="connsiteX39" fmla="*/ 1120508 w 2002218"/>
              <a:gd name="connsiteY39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582013 w 2002218"/>
              <a:gd name="connsiteY34" fmla="*/ 256890 h 1635169"/>
              <a:gd name="connsiteX35" fmla="*/ 1484956 w 2002218"/>
              <a:gd name="connsiteY35" fmla="*/ 258179 h 1635169"/>
              <a:gd name="connsiteX36" fmla="*/ 1345712 w 2002218"/>
              <a:gd name="connsiteY36" fmla="*/ 152098 h 1635169"/>
              <a:gd name="connsiteX37" fmla="*/ 1208999 w 2002218"/>
              <a:gd name="connsiteY37" fmla="*/ 17034 h 1635169"/>
              <a:gd name="connsiteX38" fmla="*/ 1120508 w 2002218"/>
              <a:gd name="connsiteY38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345712 w 2002218"/>
              <a:gd name="connsiteY37" fmla="*/ 152098 h 1635169"/>
              <a:gd name="connsiteX38" fmla="*/ 1208999 w 2002218"/>
              <a:gd name="connsiteY38" fmla="*/ 17034 h 1635169"/>
              <a:gd name="connsiteX39" fmla="*/ 1120508 w 2002218"/>
              <a:gd name="connsiteY39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256890 h 1635169"/>
              <a:gd name="connsiteX36" fmla="*/ 1484956 w 2002218"/>
              <a:gd name="connsiteY36" fmla="*/ 258179 h 1635169"/>
              <a:gd name="connsiteX37" fmla="*/ 1293740 w 2002218"/>
              <a:gd name="connsiteY37" fmla="*/ 309358 h 1635169"/>
              <a:gd name="connsiteX38" fmla="*/ 1345712 w 2002218"/>
              <a:gd name="connsiteY38" fmla="*/ 152098 h 1635169"/>
              <a:gd name="connsiteX39" fmla="*/ 1208999 w 2002218"/>
              <a:gd name="connsiteY39" fmla="*/ 17034 h 1635169"/>
              <a:gd name="connsiteX40" fmla="*/ 1120508 w 2002218"/>
              <a:gd name="connsiteY40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256890 h 1635169"/>
              <a:gd name="connsiteX36" fmla="*/ 1486844 w 2002218"/>
              <a:gd name="connsiteY36" fmla="*/ 398508 h 1635169"/>
              <a:gd name="connsiteX37" fmla="*/ 1484956 w 2002218"/>
              <a:gd name="connsiteY37" fmla="*/ 258179 h 1635169"/>
              <a:gd name="connsiteX38" fmla="*/ 1293740 w 2002218"/>
              <a:gd name="connsiteY38" fmla="*/ 309358 h 1635169"/>
              <a:gd name="connsiteX39" fmla="*/ 1345712 w 2002218"/>
              <a:gd name="connsiteY39" fmla="*/ 152098 h 1635169"/>
              <a:gd name="connsiteX40" fmla="*/ 1208999 w 2002218"/>
              <a:gd name="connsiteY40" fmla="*/ 17034 h 1635169"/>
              <a:gd name="connsiteX41" fmla="*/ 1120508 w 2002218"/>
              <a:gd name="connsiteY41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460570 h 1635169"/>
              <a:gd name="connsiteX36" fmla="*/ 1486844 w 2002218"/>
              <a:gd name="connsiteY36" fmla="*/ 398508 h 1635169"/>
              <a:gd name="connsiteX37" fmla="*/ 1484956 w 2002218"/>
              <a:gd name="connsiteY37" fmla="*/ 258179 h 1635169"/>
              <a:gd name="connsiteX38" fmla="*/ 1293740 w 2002218"/>
              <a:gd name="connsiteY38" fmla="*/ 309358 h 1635169"/>
              <a:gd name="connsiteX39" fmla="*/ 1345712 w 2002218"/>
              <a:gd name="connsiteY39" fmla="*/ 152098 h 1635169"/>
              <a:gd name="connsiteX40" fmla="*/ 1208999 w 2002218"/>
              <a:gd name="connsiteY40" fmla="*/ 17034 h 1635169"/>
              <a:gd name="connsiteX41" fmla="*/ 1120508 w 2002218"/>
              <a:gd name="connsiteY41" fmla="*/ 31782 h 1635169"/>
              <a:gd name="connsiteX0" fmla="*/ 1120508 w 2002218"/>
              <a:gd name="connsiteY0" fmla="*/ 31782 h 1635169"/>
              <a:gd name="connsiteX1" fmla="*/ 1032018 w 2002218"/>
              <a:gd name="connsiteY1" fmla="*/ 17034 h 1635169"/>
              <a:gd name="connsiteX2" fmla="*/ 943528 w 2002218"/>
              <a:gd name="connsiteY2" fmla="*/ 46531 h 1635169"/>
              <a:gd name="connsiteX3" fmla="*/ 914031 w 2002218"/>
              <a:gd name="connsiteY3" fmla="*/ 90776 h 1635169"/>
              <a:gd name="connsiteX4" fmla="*/ 916173 w 2002218"/>
              <a:gd name="connsiteY4" fmla="*/ 156431 h 1635169"/>
              <a:gd name="connsiteX5" fmla="*/ 960591 w 2002218"/>
              <a:gd name="connsiteY5" fmla="*/ 257914 h 1635169"/>
              <a:gd name="connsiteX6" fmla="*/ 941714 w 2002218"/>
              <a:gd name="connsiteY6" fmla="*/ 451382 h 1635169"/>
              <a:gd name="connsiteX7" fmla="*/ 910055 w 2002218"/>
              <a:gd name="connsiteY7" fmla="*/ 561317 h 1635169"/>
              <a:gd name="connsiteX8" fmla="*/ 817873 w 2002218"/>
              <a:gd name="connsiteY8" fmla="*/ 570996 h 1635169"/>
              <a:gd name="connsiteX9" fmla="*/ 739192 w 2002218"/>
              <a:gd name="connsiteY9" fmla="*/ 758318 h 1635169"/>
              <a:gd name="connsiteX10" fmla="*/ 243433 w 2002218"/>
              <a:gd name="connsiteY10" fmla="*/ 927229 h 1635169"/>
              <a:gd name="connsiteX11" fmla="*/ 0 w 2002218"/>
              <a:gd name="connsiteY11" fmla="*/ 1036453 h 1635169"/>
              <a:gd name="connsiteX12" fmla="*/ 41366 w 2002218"/>
              <a:gd name="connsiteY12" fmla="*/ 1133941 h 1635169"/>
              <a:gd name="connsiteX13" fmla="*/ 226847 w 2002218"/>
              <a:gd name="connsiteY13" fmla="*/ 1239751 h 1635169"/>
              <a:gd name="connsiteX14" fmla="*/ 227110 w 2002218"/>
              <a:gd name="connsiteY14" fmla="*/ 1341600 h 1635169"/>
              <a:gd name="connsiteX15" fmla="*/ 340204 w 2002218"/>
              <a:gd name="connsiteY15" fmla="*/ 1371345 h 1635169"/>
              <a:gd name="connsiteX16" fmla="*/ 439642 w 2002218"/>
              <a:gd name="connsiteY16" fmla="*/ 1417522 h 1635169"/>
              <a:gd name="connsiteX17" fmla="*/ 626407 w 2002218"/>
              <a:gd name="connsiteY17" fmla="*/ 1375593 h 1635169"/>
              <a:gd name="connsiteX18" fmla="*/ 806446 w 2002218"/>
              <a:gd name="connsiteY18" fmla="*/ 1503824 h 1635169"/>
              <a:gd name="connsiteX19" fmla="*/ 897079 w 2002218"/>
              <a:gd name="connsiteY19" fmla="*/ 1533304 h 1635169"/>
              <a:gd name="connsiteX20" fmla="*/ 993237 w 2002218"/>
              <a:gd name="connsiteY20" fmla="*/ 1587745 h 1635169"/>
              <a:gd name="connsiteX21" fmla="*/ 1181644 w 2002218"/>
              <a:gd name="connsiteY21" fmla="*/ 1635169 h 1635169"/>
              <a:gd name="connsiteX22" fmla="*/ 1275300 w 2002218"/>
              <a:gd name="connsiteY22" fmla="*/ 1537218 h 1635169"/>
              <a:gd name="connsiteX23" fmla="*/ 1371231 w 2002218"/>
              <a:gd name="connsiteY23" fmla="*/ 1344389 h 1635169"/>
              <a:gd name="connsiteX24" fmla="*/ 1461550 w 2002218"/>
              <a:gd name="connsiteY24" fmla="*/ 1311458 h 1635169"/>
              <a:gd name="connsiteX25" fmla="*/ 1588960 w 2002218"/>
              <a:gd name="connsiteY25" fmla="*/ 1201260 h 1635169"/>
              <a:gd name="connsiteX26" fmla="*/ 1661853 w 2002218"/>
              <a:gd name="connsiteY26" fmla="*/ 1123163 h 1635169"/>
              <a:gd name="connsiteX27" fmla="*/ 1796750 w 2002218"/>
              <a:gd name="connsiteY27" fmla="*/ 962305 h 1635169"/>
              <a:gd name="connsiteX28" fmla="*/ 1897827 w 2002218"/>
              <a:gd name="connsiteY28" fmla="*/ 797292 h 1635169"/>
              <a:gd name="connsiteX29" fmla="*/ 1975915 w 2002218"/>
              <a:gd name="connsiteY29" fmla="*/ 621718 h 1635169"/>
              <a:gd name="connsiteX30" fmla="*/ 1975915 w 2002218"/>
              <a:gd name="connsiteY30" fmla="*/ 297253 h 1635169"/>
              <a:gd name="connsiteX31" fmla="*/ 1961166 w 2002218"/>
              <a:gd name="connsiteY31" fmla="*/ 179266 h 1635169"/>
              <a:gd name="connsiteX32" fmla="*/ 1828251 w 2002218"/>
              <a:gd name="connsiteY32" fmla="*/ 177494 h 1635169"/>
              <a:gd name="connsiteX33" fmla="*/ 1735415 w 2002218"/>
              <a:gd name="connsiteY33" fmla="*/ 270877 h 1635169"/>
              <a:gd name="connsiteX34" fmla="*/ 1641134 w 2002218"/>
              <a:gd name="connsiteY34" fmla="*/ 525752 h 1635169"/>
              <a:gd name="connsiteX35" fmla="*/ 1582013 w 2002218"/>
              <a:gd name="connsiteY35" fmla="*/ 460570 h 1635169"/>
              <a:gd name="connsiteX36" fmla="*/ 1486844 w 2002218"/>
              <a:gd name="connsiteY36" fmla="*/ 398508 h 1635169"/>
              <a:gd name="connsiteX37" fmla="*/ 1392119 w 2002218"/>
              <a:gd name="connsiteY37" fmla="*/ 360010 h 1635169"/>
              <a:gd name="connsiteX38" fmla="*/ 1293740 w 2002218"/>
              <a:gd name="connsiteY38" fmla="*/ 309358 h 1635169"/>
              <a:gd name="connsiteX39" fmla="*/ 1345712 w 2002218"/>
              <a:gd name="connsiteY39" fmla="*/ 152098 h 1635169"/>
              <a:gd name="connsiteX40" fmla="*/ 1208999 w 2002218"/>
              <a:gd name="connsiteY40" fmla="*/ 17034 h 1635169"/>
              <a:gd name="connsiteX41" fmla="*/ 1120508 w 2002218"/>
              <a:gd name="connsiteY41" fmla="*/ 31782 h 1635169"/>
              <a:gd name="connsiteX0" fmla="*/ 1120508 w 2002218"/>
              <a:gd name="connsiteY0" fmla="*/ 25459 h 1628846"/>
              <a:gd name="connsiteX1" fmla="*/ 1032018 w 2002218"/>
              <a:gd name="connsiteY1" fmla="*/ 10711 h 1628846"/>
              <a:gd name="connsiteX2" fmla="*/ 943528 w 2002218"/>
              <a:gd name="connsiteY2" fmla="*/ 40208 h 1628846"/>
              <a:gd name="connsiteX3" fmla="*/ 914031 w 2002218"/>
              <a:gd name="connsiteY3" fmla="*/ 84453 h 1628846"/>
              <a:gd name="connsiteX4" fmla="*/ 916173 w 2002218"/>
              <a:gd name="connsiteY4" fmla="*/ 150108 h 1628846"/>
              <a:gd name="connsiteX5" fmla="*/ 960591 w 2002218"/>
              <a:gd name="connsiteY5" fmla="*/ 251591 h 1628846"/>
              <a:gd name="connsiteX6" fmla="*/ 941714 w 2002218"/>
              <a:gd name="connsiteY6" fmla="*/ 445059 h 1628846"/>
              <a:gd name="connsiteX7" fmla="*/ 910055 w 2002218"/>
              <a:gd name="connsiteY7" fmla="*/ 554994 h 1628846"/>
              <a:gd name="connsiteX8" fmla="*/ 817873 w 2002218"/>
              <a:gd name="connsiteY8" fmla="*/ 564673 h 1628846"/>
              <a:gd name="connsiteX9" fmla="*/ 739192 w 2002218"/>
              <a:gd name="connsiteY9" fmla="*/ 751995 h 1628846"/>
              <a:gd name="connsiteX10" fmla="*/ 243433 w 2002218"/>
              <a:gd name="connsiteY10" fmla="*/ 920906 h 1628846"/>
              <a:gd name="connsiteX11" fmla="*/ 0 w 2002218"/>
              <a:gd name="connsiteY11" fmla="*/ 1030130 h 1628846"/>
              <a:gd name="connsiteX12" fmla="*/ 41366 w 2002218"/>
              <a:gd name="connsiteY12" fmla="*/ 1127618 h 1628846"/>
              <a:gd name="connsiteX13" fmla="*/ 226847 w 2002218"/>
              <a:gd name="connsiteY13" fmla="*/ 1233428 h 1628846"/>
              <a:gd name="connsiteX14" fmla="*/ 227110 w 2002218"/>
              <a:gd name="connsiteY14" fmla="*/ 1335277 h 1628846"/>
              <a:gd name="connsiteX15" fmla="*/ 340204 w 2002218"/>
              <a:gd name="connsiteY15" fmla="*/ 1365022 h 1628846"/>
              <a:gd name="connsiteX16" fmla="*/ 439642 w 2002218"/>
              <a:gd name="connsiteY16" fmla="*/ 1411199 h 1628846"/>
              <a:gd name="connsiteX17" fmla="*/ 626407 w 2002218"/>
              <a:gd name="connsiteY17" fmla="*/ 1369270 h 1628846"/>
              <a:gd name="connsiteX18" fmla="*/ 806446 w 2002218"/>
              <a:gd name="connsiteY18" fmla="*/ 1497501 h 1628846"/>
              <a:gd name="connsiteX19" fmla="*/ 897079 w 2002218"/>
              <a:gd name="connsiteY19" fmla="*/ 1526981 h 1628846"/>
              <a:gd name="connsiteX20" fmla="*/ 993237 w 2002218"/>
              <a:gd name="connsiteY20" fmla="*/ 1581422 h 1628846"/>
              <a:gd name="connsiteX21" fmla="*/ 1181644 w 2002218"/>
              <a:gd name="connsiteY21" fmla="*/ 1628846 h 1628846"/>
              <a:gd name="connsiteX22" fmla="*/ 1275300 w 2002218"/>
              <a:gd name="connsiteY22" fmla="*/ 1530895 h 1628846"/>
              <a:gd name="connsiteX23" fmla="*/ 1371231 w 2002218"/>
              <a:gd name="connsiteY23" fmla="*/ 1338066 h 1628846"/>
              <a:gd name="connsiteX24" fmla="*/ 1461550 w 2002218"/>
              <a:gd name="connsiteY24" fmla="*/ 1305135 h 1628846"/>
              <a:gd name="connsiteX25" fmla="*/ 1588960 w 2002218"/>
              <a:gd name="connsiteY25" fmla="*/ 1194937 h 1628846"/>
              <a:gd name="connsiteX26" fmla="*/ 1661853 w 2002218"/>
              <a:gd name="connsiteY26" fmla="*/ 1116840 h 1628846"/>
              <a:gd name="connsiteX27" fmla="*/ 1796750 w 2002218"/>
              <a:gd name="connsiteY27" fmla="*/ 955982 h 1628846"/>
              <a:gd name="connsiteX28" fmla="*/ 1897827 w 2002218"/>
              <a:gd name="connsiteY28" fmla="*/ 790969 h 1628846"/>
              <a:gd name="connsiteX29" fmla="*/ 1975915 w 2002218"/>
              <a:gd name="connsiteY29" fmla="*/ 615395 h 1628846"/>
              <a:gd name="connsiteX30" fmla="*/ 1975915 w 2002218"/>
              <a:gd name="connsiteY30" fmla="*/ 290930 h 1628846"/>
              <a:gd name="connsiteX31" fmla="*/ 1961166 w 2002218"/>
              <a:gd name="connsiteY31" fmla="*/ 172943 h 1628846"/>
              <a:gd name="connsiteX32" fmla="*/ 1828251 w 2002218"/>
              <a:gd name="connsiteY32" fmla="*/ 171171 h 1628846"/>
              <a:gd name="connsiteX33" fmla="*/ 1735415 w 2002218"/>
              <a:gd name="connsiteY33" fmla="*/ 264554 h 1628846"/>
              <a:gd name="connsiteX34" fmla="*/ 1641134 w 2002218"/>
              <a:gd name="connsiteY34" fmla="*/ 519429 h 1628846"/>
              <a:gd name="connsiteX35" fmla="*/ 1582013 w 2002218"/>
              <a:gd name="connsiteY35" fmla="*/ 454247 h 1628846"/>
              <a:gd name="connsiteX36" fmla="*/ 1486844 w 2002218"/>
              <a:gd name="connsiteY36" fmla="*/ 392185 h 1628846"/>
              <a:gd name="connsiteX37" fmla="*/ 1392119 w 2002218"/>
              <a:gd name="connsiteY37" fmla="*/ 353687 h 1628846"/>
              <a:gd name="connsiteX38" fmla="*/ 1293740 w 2002218"/>
              <a:gd name="connsiteY38" fmla="*/ 303035 h 1628846"/>
              <a:gd name="connsiteX39" fmla="*/ 1345712 w 2002218"/>
              <a:gd name="connsiteY39" fmla="*/ 145775 h 1628846"/>
              <a:gd name="connsiteX40" fmla="*/ 1208999 w 2002218"/>
              <a:gd name="connsiteY40" fmla="*/ 163467 h 1628846"/>
              <a:gd name="connsiteX41" fmla="*/ 1120508 w 2002218"/>
              <a:gd name="connsiteY41" fmla="*/ 25459 h 1628846"/>
              <a:gd name="connsiteX0" fmla="*/ 1208999 w 2002218"/>
              <a:gd name="connsiteY0" fmla="*/ 152756 h 1618135"/>
              <a:gd name="connsiteX1" fmla="*/ 1032018 w 2002218"/>
              <a:gd name="connsiteY1" fmla="*/ 0 h 1618135"/>
              <a:gd name="connsiteX2" fmla="*/ 943528 w 2002218"/>
              <a:gd name="connsiteY2" fmla="*/ 29497 h 1618135"/>
              <a:gd name="connsiteX3" fmla="*/ 914031 w 2002218"/>
              <a:gd name="connsiteY3" fmla="*/ 73742 h 1618135"/>
              <a:gd name="connsiteX4" fmla="*/ 916173 w 2002218"/>
              <a:gd name="connsiteY4" fmla="*/ 139397 h 1618135"/>
              <a:gd name="connsiteX5" fmla="*/ 960591 w 2002218"/>
              <a:gd name="connsiteY5" fmla="*/ 240880 h 1618135"/>
              <a:gd name="connsiteX6" fmla="*/ 941714 w 2002218"/>
              <a:gd name="connsiteY6" fmla="*/ 434348 h 1618135"/>
              <a:gd name="connsiteX7" fmla="*/ 910055 w 2002218"/>
              <a:gd name="connsiteY7" fmla="*/ 544283 h 1618135"/>
              <a:gd name="connsiteX8" fmla="*/ 817873 w 2002218"/>
              <a:gd name="connsiteY8" fmla="*/ 553962 h 1618135"/>
              <a:gd name="connsiteX9" fmla="*/ 739192 w 2002218"/>
              <a:gd name="connsiteY9" fmla="*/ 741284 h 1618135"/>
              <a:gd name="connsiteX10" fmla="*/ 243433 w 2002218"/>
              <a:gd name="connsiteY10" fmla="*/ 910195 h 1618135"/>
              <a:gd name="connsiteX11" fmla="*/ 0 w 2002218"/>
              <a:gd name="connsiteY11" fmla="*/ 1019419 h 1618135"/>
              <a:gd name="connsiteX12" fmla="*/ 41366 w 2002218"/>
              <a:gd name="connsiteY12" fmla="*/ 1116907 h 1618135"/>
              <a:gd name="connsiteX13" fmla="*/ 226847 w 2002218"/>
              <a:gd name="connsiteY13" fmla="*/ 1222717 h 1618135"/>
              <a:gd name="connsiteX14" fmla="*/ 227110 w 2002218"/>
              <a:gd name="connsiteY14" fmla="*/ 1324566 h 1618135"/>
              <a:gd name="connsiteX15" fmla="*/ 340204 w 2002218"/>
              <a:gd name="connsiteY15" fmla="*/ 1354311 h 1618135"/>
              <a:gd name="connsiteX16" fmla="*/ 439642 w 2002218"/>
              <a:gd name="connsiteY16" fmla="*/ 1400488 h 1618135"/>
              <a:gd name="connsiteX17" fmla="*/ 626407 w 2002218"/>
              <a:gd name="connsiteY17" fmla="*/ 1358559 h 1618135"/>
              <a:gd name="connsiteX18" fmla="*/ 806446 w 2002218"/>
              <a:gd name="connsiteY18" fmla="*/ 1486790 h 1618135"/>
              <a:gd name="connsiteX19" fmla="*/ 897079 w 2002218"/>
              <a:gd name="connsiteY19" fmla="*/ 1516270 h 1618135"/>
              <a:gd name="connsiteX20" fmla="*/ 993237 w 2002218"/>
              <a:gd name="connsiteY20" fmla="*/ 1570711 h 1618135"/>
              <a:gd name="connsiteX21" fmla="*/ 1181644 w 2002218"/>
              <a:gd name="connsiteY21" fmla="*/ 1618135 h 1618135"/>
              <a:gd name="connsiteX22" fmla="*/ 1275300 w 2002218"/>
              <a:gd name="connsiteY22" fmla="*/ 1520184 h 1618135"/>
              <a:gd name="connsiteX23" fmla="*/ 1371231 w 2002218"/>
              <a:gd name="connsiteY23" fmla="*/ 1327355 h 1618135"/>
              <a:gd name="connsiteX24" fmla="*/ 1461550 w 2002218"/>
              <a:gd name="connsiteY24" fmla="*/ 1294424 h 1618135"/>
              <a:gd name="connsiteX25" fmla="*/ 1588960 w 2002218"/>
              <a:gd name="connsiteY25" fmla="*/ 1184226 h 1618135"/>
              <a:gd name="connsiteX26" fmla="*/ 1661853 w 2002218"/>
              <a:gd name="connsiteY26" fmla="*/ 1106129 h 1618135"/>
              <a:gd name="connsiteX27" fmla="*/ 1796750 w 2002218"/>
              <a:gd name="connsiteY27" fmla="*/ 945271 h 1618135"/>
              <a:gd name="connsiteX28" fmla="*/ 1897827 w 2002218"/>
              <a:gd name="connsiteY28" fmla="*/ 780258 h 1618135"/>
              <a:gd name="connsiteX29" fmla="*/ 1975915 w 2002218"/>
              <a:gd name="connsiteY29" fmla="*/ 604684 h 1618135"/>
              <a:gd name="connsiteX30" fmla="*/ 1975915 w 2002218"/>
              <a:gd name="connsiteY30" fmla="*/ 280219 h 1618135"/>
              <a:gd name="connsiteX31" fmla="*/ 1961166 w 2002218"/>
              <a:gd name="connsiteY31" fmla="*/ 162232 h 1618135"/>
              <a:gd name="connsiteX32" fmla="*/ 1828251 w 2002218"/>
              <a:gd name="connsiteY32" fmla="*/ 160460 h 1618135"/>
              <a:gd name="connsiteX33" fmla="*/ 1735415 w 2002218"/>
              <a:gd name="connsiteY33" fmla="*/ 253843 h 1618135"/>
              <a:gd name="connsiteX34" fmla="*/ 1641134 w 2002218"/>
              <a:gd name="connsiteY34" fmla="*/ 508718 h 1618135"/>
              <a:gd name="connsiteX35" fmla="*/ 1582013 w 2002218"/>
              <a:gd name="connsiteY35" fmla="*/ 443536 h 1618135"/>
              <a:gd name="connsiteX36" fmla="*/ 1486844 w 2002218"/>
              <a:gd name="connsiteY36" fmla="*/ 381474 h 1618135"/>
              <a:gd name="connsiteX37" fmla="*/ 1392119 w 2002218"/>
              <a:gd name="connsiteY37" fmla="*/ 342976 h 1618135"/>
              <a:gd name="connsiteX38" fmla="*/ 1293740 w 2002218"/>
              <a:gd name="connsiteY38" fmla="*/ 292324 h 1618135"/>
              <a:gd name="connsiteX39" fmla="*/ 1345712 w 2002218"/>
              <a:gd name="connsiteY39" fmla="*/ 135064 h 1618135"/>
              <a:gd name="connsiteX40" fmla="*/ 1208999 w 2002218"/>
              <a:gd name="connsiteY40" fmla="*/ 152756 h 1618135"/>
              <a:gd name="connsiteX0" fmla="*/ 1208999 w 2002218"/>
              <a:gd name="connsiteY0" fmla="*/ 123259 h 1588638"/>
              <a:gd name="connsiteX1" fmla="*/ 943528 w 2002218"/>
              <a:gd name="connsiteY1" fmla="*/ 0 h 1588638"/>
              <a:gd name="connsiteX2" fmla="*/ 914031 w 2002218"/>
              <a:gd name="connsiteY2" fmla="*/ 44245 h 1588638"/>
              <a:gd name="connsiteX3" fmla="*/ 916173 w 2002218"/>
              <a:gd name="connsiteY3" fmla="*/ 109900 h 1588638"/>
              <a:gd name="connsiteX4" fmla="*/ 960591 w 2002218"/>
              <a:gd name="connsiteY4" fmla="*/ 211383 h 1588638"/>
              <a:gd name="connsiteX5" fmla="*/ 941714 w 2002218"/>
              <a:gd name="connsiteY5" fmla="*/ 404851 h 1588638"/>
              <a:gd name="connsiteX6" fmla="*/ 910055 w 2002218"/>
              <a:gd name="connsiteY6" fmla="*/ 514786 h 1588638"/>
              <a:gd name="connsiteX7" fmla="*/ 817873 w 2002218"/>
              <a:gd name="connsiteY7" fmla="*/ 524465 h 1588638"/>
              <a:gd name="connsiteX8" fmla="*/ 739192 w 2002218"/>
              <a:gd name="connsiteY8" fmla="*/ 711787 h 1588638"/>
              <a:gd name="connsiteX9" fmla="*/ 243433 w 2002218"/>
              <a:gd name="connsiteY9" fmla="*/ 880698 h 1588638"/>
              <a:gd name="connsiteX10" fmla="*/ 0 w 2002218"/>
              <a:gd name="connsiteY10" fmla="*/ 989922 h 1588638"/>
              <a:gd name="connsiteX11" fmla="*/ 41366 w 2002218"/>
              <a:gd name="connsiteY11" fmla="*/ 1087410 h 1588638"/>
              <a:gd name="connsiteX12" fmla="*/ 226847 w 2002218"/>
              <a:gd name="connsiteY12" fmla="*/ 1193220 h 1588638"/>
              <a:gd name="connsiteX13" fmla="*/ 227110 w 2002218"/>
              <a:gd name="connsiteY13" fmla="*/ 1295069 h 1588638"/>
              <a:gd name="connsiteX14" fmla="*/ 340204 w 2002218"/>
              <a:gd name="connsiteY14" fmla="*/ 1324814 h 1588638"/>
              <a:gd name="connsiteX15" fmla="*/ 439642 w 2002218"/>
              <a:gd name="connsiteY15" fmla="*/ 1370991 h 1588638"/>
              <a:gd name="connsiteX16" fmla="*/ 626407 w 2002218"/>
              <a:gd name="connsiteY16" fmla="*/ 1329062 h 1588638"/>
              <a:gd name="connsiteX17" fmla="*/ 806446 w 2002218"/>
              <a:gd name="connsiteY17" fmla="*/ 1457293 h 1588638"/>
              <a:gd name="connsiteX18" fmla="*/ 897079 w 2002218"/>
              <a:gd name="connsiteY18" fmla="*/ 1486773 h 1588638"/>
              <a:gd name="connsiteX19" fmla="*/ 993237 w 2002218"/>
              <a:gd name="connsiteY19" fmla="*/ 1541214 h 1588638"/>
              <a:gd name="connsiteX20" fmla="*/ 1181644 w 2002218"/>
              <a:gd name="connsiteY20" fmla="*/ 1588638 h 1588638"/>
              <a:gd name="connsiteX21" fmla="*/ 1275300 w 2002218"/>
              <a:gd name="connsiteY21" fmla="*/ 1490687 h 1588638"/>
              <a:gd name="connsiteX22" fmla="*/ 1371231 w 2002218"/>
              <a:gd name="connsiteY22" fmla="*/ 1297858 h 1588638"/>
              <a:gd name="connsiteX23" fmla="*/ 1461550 w 2002218"/>
              <a:gd name="connsiteY23" fmla="*/ 1264927 h 1588638"/>
              <a:gd name="connsiteX24" fmla="*/ 1588960 w 2002218"/>
              <a:gd name="connsiteY24" fmla="*/ 1154729 h 1588638"/>
              <a:gd name="connsiteX25" fmla="*/ 1661853 w 2002218"/>
              <a:gd name="connsiteY25" fmla="*/ 1076632 h 1588638"/>
              <a:gd name="connsiteX26" fmla="*/ 1796750 w 2002218"/>
              <a:gd name="connsiteY26" fmla="*/ 915774 h 1588638"/>
              <a:gd name="connsiteX27" fmla="*/ 1897827 w 2002218"/>
              <a:gd name="connsiteY27" fmla="*/ 750761 h 1588638"/>
              <a:gd name="connsiteX28" fmla="*/ 1975915 w 2002218"/>
              <a:gd name="connsiteY28" fmla="*/ 575187 h 1588638"/>
              <a:gd name="connsiteX29" fmla="*/ 1975915 w 2002218"/>
              <a:gd name="connsiteY29" fmla="*/ 250722 h 1588638"/>
              <a:gd name="connsiteX30" fmla="*/ 1961166 w 2002218"/>
              <a:gd name="connsiteY30" fmla="*/ 132735 h 1588638"/>
              <a:gd name="connsiteX31" fmla="*/ 1828251 w 2002218"/>
              <a:gd name="connsiteY31" fmla="*/ 130963 h 1588638"/>
              <a:gd name="connsiteX32" fmla="*/ 1735415 w 2002218"/>
              <a:gd name="connsiteY32" fmla="*/ 224346 h 1588638"/>
              <a:gd name="connsiteX33" fmla="*/ 1641134 w 2002218"/>
              <a:gd name="connsiteY33" fmla="*/ 479221 h 1588638"/>
              <a:gd name="connsiteX34" fmla="*/ 1582013 w 2002218"/>
              <a:gd name="connsiteY34" fmla="*/ 414039 h 1588638"/>
              <a:gd name="connsiteX35" fmla="*/ 1486844 w 2002218"/>
              <a:gd name="connsiteY35" fmla="*/ 351977 h 1588638"/>
              <a:gd name="connsiteX36" fmla="*/ 1392119 w 2002218"/>
              <a:gd name="connsiteY36" fmla="*/ 313479 h 1588638"/>
              <a:gd name="connsiteX37" fmla="*/ 1293740 w 2002218"/>
              <a:gd name="connsiteY37" fmla="*/ 262827 h 1588638"/>
              <a:gd name="connsiteX38" fmla="*/ 1345712 w 2002218"/>
              <a:gd name="connsiteY38" fmla="*/ 105567 h 1588638"/>
              <a:gd name="connsiteX39" fmla="*/ 1208999 w 2002218"/>
              <a:gd name="connsiteY39" fmla="*/ 123259 h 1588638"/>
              <a:gd name="connsiteX0" fmla="*/ 1208999 w 2002218"/>
              <a:gd name="connsiteY0" fmla="*/ 90087 h 1555466"/>
              <a:gd name="connsiteX1" fmla="*/ 1082731 w 2002218"/>
              <a:gd name="connsiteY1" fmla="*/ 119584 h 1555466"/>
              <a:gd name="connsiteX2" fmla="*/ 914031 w 2002218"/>
              <a:gd name="connsiteY2" fmla="*/ 11073 h 1555466"/>
              <a:gd name="connsiteX3" fmla="*/ 916173 w 2002218"/>
              <a:gd name="connsiteY3" fmla="*/ 76728 h 1555466"/>
              <a:gd name="connsiteX4" fmla="*/ 960591 w 2002218"/>
              <a:gd name="connsiteY4" fmla="*/ 178211 h 1555466"/>
              <a:gd name="connsiteX5" fmla="*/ 941714 w 2002218"/>
              <a:gd name="connsiteY5" fmla="*/ 371679 h 1555466"/>
              <a:gd name="connsiteX6" fmla="*/ 910055 w 2002218"/>
              <a:gd name="connsiteY6" fmla="*/ 481614 h 1555466"/>
              <a:gd name="connsiteX7" fmla="*/ 817873 w 2002218"/>
              <a:gd name="connsiteY7" fmla="*/ 491293 h 1555466"/>
              <a:gd name="connsiteX8" fmla="*/ 739192 w 2002218"/>
              <a:gd name="connsiteY8" fmla="*/ 678615 h 1555466"/>
              <a:gd name="connsiteX9" fmla="*/ 243433 w 2002218"/>
              <a:gd name="connsiteY9" fmla="*/ 847526 h 1555466"/>
              <a:gd name="connsiteX10" fmla="*/ 0 w 2002218"/>
              <a:gd name="connsiteY10" fmla="*/ 956750 h 1555466"/>
              <a:gd name="connsiteX11" fmla="*/ 41366 w 2002218"/>
              <a:gd name="connsiteY11" fmla="*/ 1054238 h 1555466"/>
              <a:gd name="connsiteX12" fmla="*/ 226847 w 2002218"/>
              <a:gd name="connsiteY12" fmla="*/ 1160048 h 1555466"/>
              <a:gd name="connsiteX13" fmla="*/ 227110 w 2002218"/>
              <a:gd name="connsiteY13" fmla="*/ 1261897 h 1555466"/>
              <a:gd name="connsiteX14" fmla="*/ 340204 w 2002218"/>
              <a:gd name="connsiteY14" fmla="*/ 1291642 h 1555466"/>
              <a:gd name="connsiteX15" fmla="*/ 439642 w 2002218"/>
              <a:gd name="connsiteY15" fmla="*/ 1337819 h 1555466"/>
              <a:gd name="connsiteX16" fmla="*/ 626407 w 2002218"/>
              <a:gd name="connsiteY16" fmla="*/ 1295890 h 1555466"/>
              <a:gd name="connsiteX17" fmla="*/ 806446 w 2002218"/>
              <a:gd name="connsiteY17" fmla="*/ 1424121 h 1555466"/>
              <a:gd name="connsiteX18" fmla="*/ 897079 w 2002218"/>
              <a:gd name="connsiteY18" fmla="*/ 1453601 h 1555466"/>
              <a:gd name="connsiteX19" fmla="*/ 993237 w 2002218"/>
              <a:gd name="connsiteY19" fmla="*/ 1508042 h 1555466"/>
              <a:gd name="connsiteX20" fmla="*/ 1181644 w 2002218"/>
              <a:gd name="connsiteY20" fmla="*/ 1555466 h 1555466"/>
              <a:gd name="connsiteX21" fmla="*/ 1275300 w 2002218"/>
              <a:gd name="connsiteY21" fmla="*/ 1457515 h 1555466"/>
              <a:gd name="connsiteX22" fmla="*/ 1371231 w 2002218"/>
              <a:gd name="connsiteY22" fmla="*/ 1264686 h 1555466"/>
              <a:gd name="connsiteX23" fmla="*/ 1461550 w 2002218"/>
              <a:gd name="connsiteY23" fmla="*/ 1231755 h 1555466"/>
              <a:gd name="connsiteX24" fmla="*/ 1588960 w 2002218"/>
              <a:gd name="connsiteY24" fmla="*/ 1121557 h 1555466"/>
              <a:gd name="connsiteX25" fmla="*/ 1661853 w 2002218"/>
              <a:gd name="connsiteY25" fmla="*/ 1043460 h 1555466"/>
              <a:gd name="connsiteX26" fmla="*/ 1796750 w 2002218"/>
              <a:gd name="connsiteY26" fmla="*/ 882602 h 1555466"/>
              <a:gd name="connsiteX27" fmla="*/ 1897827 w 2002218"/>
              <a:gd name="connsiteY27" fmla="*/ 717589 h 1555466"/>
              <a:gd name="connsiteX28" fmla="*/ 1975915 w 2002218"/>
              <a:gd name="connsiteY28" fmla="*/ 542015 h 1555466"/>
              <a:gd name="connsiteX29" fmla="*/ 1975915 w 2002218"/>
              <a:gd name="connsiteY29" fmla="*/ 217550 h 1555466"/>
              <a:gd name="connsiteX30" fmla="*/ 1961166 w 2002218"/>
              <a:gd name="connsiteY30" fmla="*/ 99563 h 1555466"/>
              <a:gd name="connsiteX31" fmla="*/ 1828251 w 2002218"/>
              <a:gd name="connsiteY31" fmla="*/ 97791 h 1555466"/>
              <a:gd name="connsiteX32" fmla="*/ 1735415 w 2002218"/>
              <a:gd name="connsiteY32" fmla="*/ 191174 h 1555466"/>
              <a:gd name="connsiteX33" fmla="*/ 1641134 w 2002218"/>
              <a:gd name="connsiteY33" fmla="*/ 446049 h 1555466"/>
              <a:gd name="connsiteX34" fmla="*/ 1582013 w 2002218"/>
              <a:gd name="connsiteY34" fmla="*/ 380867 h 1555466"/>
              <a:gd name="connsiteX35" fmla="*/ 1486844 w 2002218"/>
              <a:gd name="connsiteY35" fmla="*/ 318805 h 1555466"/>
              <a:gd name="connsiteX36" fmla="*/ 1392119 w 2002218"/>
              <a:gd name="connsiteY36" fmla="*/ 280307 h 1555466"/>
              <a:gd name="connsiteX37" fmla="*/ 1293740 w 2002218"/>
              <a:gd name="connsiteY37" fmla="*/ 229655 h 1555466"/>
              <a:gd name="connsiteX38" fmla="*/ 1345712 w 2002218"/>
              <a:gd name="connsiteY38" fmla="*/ 72395 h 1555466"/>
              <a:gd name="connsiteX39" fmla="*/ 1208999 w 2002218"/>
              <a:gd name="connsiteY39" fmla="*/ 90087 h 1555466"/>
              <a:gd name="connsiteX0" fmla="*/ 1208999 w 2002218"/>
              <a:gd name="connsiteY0" fmla="*/ 40953 h 1506332"/>
              <a:gd name="connsiteX1" fmla="*/ 1082731 w 2002218"/>
              <a:gd name="connsiteY1" fmla="*/ 70450 h 1506332"/>
              <a:gd name="connsiteX2" fmla="*/ 1006826 w 2002218"/>
              <a:gd name="connsiteY2" fmla="*/ 63771 h 1506332"/>
              <a:gd name="connsiteX3" fmla="*/ 916173 w 2002218"/>
              <a:gd name="connsiteY3" fmla="*/ 27594 h 1506332"/>
              <a:gd name="connsiteX4" fmla="*/ 960591 w 2002218"/>
              <a:gd name="connsiteY4" fmla="*/ 129077 h 1506332"/>
              <a:gd name="connsiteX5" fmla="*/ 941714 w 2002218"/>
              <a:gd name="connsiteY5" fmla="*/ 322545 h 1506332"/>
              <a:gd name="connsiteX6" fmla="*/ 910055 w 2002218"/>
              <a:gd name="connsiteY6" fmla="*/ 432480 h 1506332"/>
              <a:gd name="connsiteX7" fmla="*/ 817873 w 2002218"/>
              <a:gd name="connsiteY7" fmla="*/ 442159 h 1506332"/>
              <a:gd name="connsiteX8" fmla="*/ 739192 w 2002218"/>
              <a:gd name="connsiteY8" fmla="*/ 629481 h 1506332"/>
              <a:gd name="connsiteX9" fmla="*/ 243433 w 2002218"/>
              <a:gd name="connsiteY9" fmla="*/ 798392 h 1506332"/>
              <a:gd name="connsiteX10" fmla="*/ 0 w 2002218"/>
              <a:gd name="connsiteY10" fmla="*/ 907616 h 1506332"/>
              <a:gd name="connsiteX11" fmla="*/ 41366 w 2002218"/>
              <a:gd name="connsiteY11" fmla="*/ 1005104 h 1506332"/>
              <a:gd name="connsiteX12" fmla="*/ 226847 w 2002218"/>
              <a:gd name="connsiteY12" fmla="*/ 1110914 h 1506332"/>
              <a:gd name="connsiteX13" fmla="*/ 227110 w 2002218"/>
              <a:gd name="connsiteY13" fmla="*/ 1212763 h 1506332"/>
              <a:gd name="connsiteX14" fmla="*/ 340204 w 2002218"/>
              <a:gd name="connsiteY14" fmla="*/ 1242508 h 1506332"/>
              <a:gd name="connsiteX15" fmla="*/ 439642 w 2002218"/>
              <a:gd name="connsiteY15" fmla="*/ 1288685 h 1506332"/>
              <a:gd name="connsiteX16" fmla="*/ 626407 w 2002218"/>
              <a:gd name="connsiteY16" fmla="*/ 1246756 h 1506332"/>
              <a:gd name="connsiteX17" fmla="*/ 806446 w 2002218"/>
              <a:gd name="connsiteY17" fmla="*/ 1374987 h 1506332"/>
              <a:gd name="connsiteX18" fmla="*/ 897079 w 2002218"/>
              <a:gd name="connsiteY18" fmla="*/ 1404467 h 1506332"/>
              <a:gd name="connsiteX19" fmla="*/ 993237 w 2002218"/>
              <a:gd name="connsiteY19" fmla="*/ 1458908 h 1506332"/>
              <a:gd name="connsiteX20" fmla="*/ 1181644 w 2002218"/>
              <a:gd name="connsiteY20" fmla="*/ 1506332 h 1506332"/>
              <a:gd name="connsiteX21" fmla="*/ 1275300 w 2002218"/>
              <a:gd name="connsiteY21" fmla="*/ 1408381 h 1506332"/>
              <a:gd name="connsiteX22" fmla="*/ 1371231 w 2002218"/>
              <a:gd name="connsiteY22" fmla="*/ 1215552 h 1506332"/>
              <a:gd name="connsiteX23" fmla="*/ 1461550 w 2002218"/>
              <a:gd name="connsiteY23" fmla="*/ 1182621 h 1506332"/>
              <a:gd name="connsiteX24" fmla="*/ 1588960 w 2002218"/>
              <a:gd name="connsiteY24" fmla="*/ 1072423 h 1506332"/>
              <a:gd name="connsiteX25" fmla="*/ 1661853 w 2002218"/>
              <a:gd name="connsiteY25" fmla="*/ 994326 h 1506332"/>
              <a:gd name="connsiteX26" fmla="*/ 1796750 w 2002218"/>
              <a:gd name="connsiteY26" fmla="*/ 833468 h 1506332"/>
              <a:gd name="connsiteX27" fmla="*/ 1897827 w 2002218"/>
              <a:gd name="connsiteY27" fmla="*/ 668455 h 1506332"/>
              <a:gd name="connsiteX28" fmla="*/ 1975915 w 2002218"/>
              <a:gd name="connsiteY28" fmla="*/ 492881 h 1506332"/>
              <a:gd name="connsiteX29" fmla="*/ 1975915 w 2002218"/>
              <a:gd name="connsiteY29" fmla="*/ 168416 h 1506332"/>
              <a:gd name="connsiteX30" fmla="*/ 1961166 w 2002218"/>
              <a:gd name="connsiteY30" fmla="*/ 50429 h 1506332"/>
              <a:gd name="connsiteX31" fmla="*/ 1828251 w 2002218"/>
              <a:gd name="connsiteY31" fmla="*/ 48657 h 1506332"/>
              <a:gd name="connsiteX32" fmla="*/ 1735415 w 2002218"/>
              <a:gd name="connsiteY32" fmla="*/ 142040 h 1506332"/>
              <a:gd name="connsiteX33" fmla="*/ 1641134 w 2002218"/>
              <a:gd name="connsiteY33" fmla="*/ 396915 h 1506332"/>
              <a:gd name="connsiteX34" fmla="*/ 1582013 w 2002218"/>
              <a:gd name="connsiteY34" fmla="*/ 331733 h 1506332"/>
              <a:gd name="connsiteX35" fmla="*/ 1486844 w 2002218"/>
              <a:gd name="connsiteY35" fmla="*/ 269671 h 1506332"/>
              <a:gd name="connsiteX36" fmla="*/ 1392119 w 2002218"/>
              <a:gd name="connsiteY36" fmla="*/ 231173 h 1506332"/>
              <a:gd name="connsiteX37" fmla="*/ 1293740 w 2002218"/>
              <a:gd name="connsiteY37" fmla="*/ 180521 h 1506332"/>
              <a:gd name="connsiteX38" fmla="*/ 1345712 w 2002218"/>
              <a:gd name="connsiteY38" fmla="*/ 23261 h 1506332"/>
              <a:gd name="connsiteX39" fmla="*/ 1208999 w 2002218"/>
              <a:gd name="connsiteY39" fmla="*/ 40953 h 1506332"/>
              <a:gd name="connsiteX0" fmla="*/ 1208999 w 2002218"/>
              <a:gd name="connsiteY0" fmla="*/ 40953 h 1506332"/>
              <a:gd name="connsiteX1" fmla="*/ 1082731 w 2002218"/>
              <a:gd name="connsiteY1" fmla="*/ 70450 h 1506332"/>
              <a:gd name="connsiteX2" fmla="*/ 1006826 w 2002218"/>
              <a:gd name="connsiteY2" fmla="*/ 63771 h 1506332"/>
              <a:gd name="connsiteX3" fmla="*/ 960591 w 2002218"/>
              <a:gd name="connsiteY3" fmla="*/ 129077 h 1506332"/>
              <a:gd name="connsiteX4" fmla="*/ 941714 w 2002218"/>
              <a:gd name="connsiteY4" fmla="*/ 322545 h 1506332"/>
              <a:gd name="connsiteX5" fmla="*/ 910055 w 2002218"/>
              <a:gd name="connsiteY5" fmla="*/ 432480 h 1506332"/>
              <a:gd name="connsiteX6" fmla="*/ 817873 w 2002218"/>
              <a:gd name="connsiteY6" fmla="*/ 442159 h 1506332"/>
              <a:gd name="connsiteX7" fmla="*/ 739192 w 2002218"/>
              <a:gd name="connsiteY7" fmla="*/ 629481 h 1506332"/>
              <a:gd name="connsiteX8" fmla="*/ 243433 w 2002218"/>
              <a:gd name="connsiteY8" fmla="*/ 798392 h 1506332"/>
              <a:gd name="connsiteX9" fmla="*/ 0 w 2002218"/>
              <a:gd name="connsiteY9" fmla="*/ 907616 h 1506332"/>
              <a:gd name="connsiteX10" fmla="*/ 41366 w 2002218"/>
              <a:gd name="connsiteY10" fmla="*/ 1005104 h 1506332"/>
              <a:gd name="connsiteX11" fmla="*/ 226847 w 2002218"/>
              <a:gd name="connsiteY11" fmla="*/ 1110914 h 1506332"/>
              <a:gd name="connsiteX12" fmla="*/ 227110 w 2002218"/>
              <a:gd name="connsiteY12" fmla="*/ 1212763 h 1506332"/>
              <a:gd name="connsiteX13" fmla="*/ 340204 w 2002218"/>
              <a:gd name="connsiteY13" fmla="*/ 1242508 h 1506332"/>
              <a:gd name="connsiteX14" fmla="*/ 439642 w 2002218"/>
              <a:gd name="connsiteY14" fmla="*/ 1288685 h 1506332"/>
              <a:gd name="connsiteX15" fmla="*/ 626407 w 2002218"/>
              <a:gd name="connsiteY15" fmla="*/ 1246756 h 1506332"/>
              <a:gd name="connsiteX16" fmla="*/ 806446 w 2002218"/>
              <a:gd name="connsiteY16" fmla="*/ 1374987 h 1506332"/>
              <a:gd name="connsiteX17" fmla="*/ 897079 w 2002218"/>
              <a:gd name="connsiteY17" fmla="*/ 1404467 h 1506332"/>
              <a:gd name="connsiteX18" fmla="*/ 993237 w 2002218"/>
              <a:gd name="connsiteY18" fmla="*/ 1458908 h 1506332"/>
              <a:gd name="connsiteX19" fmla="*/ 1181644 w 2002218"/>
              <a:gd name="connsiteY19" fmla="*/ 1506332 h 1506332"/>
              <a:gd name="connsiteX20" fmla="*/ 1275300 w 2002218"/>
              <a:gd name="connsiteY20" fmla="*/ 1408381 h 1506332"/>
              <a:gd name="connsiteX21" fmla="*/ 1371231 w 2002218"/>
              <a:gd name="connsiteY21" fmla="*/ 1215552 h 1506332"/>
              <a:gd name="connsiteX22" fmla="*/ 1461550 w 2002218"/>
              <a:gd name="connsiteY22" fmla="*/ 1182621 h 1506332"/>
              <a:gd name="connsiteX23" fmla="*/ 1588960 w 2002218"/>
              <a:gd name="connsiteY23" fmla="*/ 1072423 h 1506332"/>
              <a:gd name="connsiteX24" fmla="*/ 1661853 w 2002218"/>
              <a:gd name="connsiteY24" fmla="*/ 994326 h 1506332"/>
              <a:gd name="connsiteX25" fmla="*/ 1796750 w 2002218"/>
              <a:gd name="connsiteY25" fmla="*/ 833468 h 1506332"/>
              <a:gd name="connsiteX26" fmla="*/ 1897827 w 2002218"/>
              <a:gd name="connsiteY26" fmla="*/ 668455 h 1506332"/>
              <a:gd name="connsiteX27" fmla="*/ 1975915 w 2002218"/>
              <a:gd name="connsiteY27" fmla="*/ 492881 h 1506332"/>
              <a:gd name="connsiteX28" fmla="*/ 1975915 w 2002218"/>
              <a:gd name="connsiteY28" fmla="*/ 168416 h 1506332"/>
              <a:gd name="connsiteX29" fmla="*/ 1961166 w 2002218"/>
              <a:gd name="connsiteY29" fmla="*/ 50429 h 1506332"/>
              <a:gd name="connsiteX30" fmla="*/ 1828251 w 2002218"/>
              <a:gd name="connsiteY30" fmla="*/ 48657 h 1506332"/>
              <a:gd name="connsiteX31" fmla="*/ 1735415 w 2002218"/>
              <a:gd name="connsiteY31" fmla="*/ 142040 h 1506332"/>
              <a:gd name="connsiteX32" fmla="*/ 1641134 w 2002218"/>
              <a:gd name="connsiteY32" fmla="*/ 396915 h 1506332"/>
              <a:gd name="connsiteX33" fmla="*/ 1582013 w 2002218"/>
              <a:gd name="connsiteY33" fmla="*/ 331733 h 1506332"/>
              <a:gd name="connsiteX34" fmla="*/ 1486844 w 2002218"/>
              <a:gd name="connsiteY34" fmla="*/ 269671 h 1506332"/>
              <a:gd name="connsiteX35" fmla="*/ 1392119 w 2002218"/>
              <a:gd name="connsiteY35" fmla="*/ 231173 h 1506332"/>
              <a:gd name="connsiteX36" fmla="*/ 1293740 w 2002218"/>
              <a:gd name="connsiteY36" fmla="*/ 180521 h 1506332"/>
              <a:gd name="connsiteX37" fmla="*/ 1345712 w 2002218"/>
              <a:gd name="connsiteY37" fmla="*/ 23261 h 1506332"/>
              <a:gd name="connsiteX38" fmla="*/ 1208999 w 2002218"/>
              <a:gd name="connsiteY38" fmla="*/ 40953 h 1506332"/>
              <a:gd name="connsiteX0" fmla="*/ 1208999 w 2002218"/>
              <a:gd name="connsiteY0" fmla="*/ 17594 h 1482973"/>
              <a:gd name="connsiteX1" fmla="*/ 1082731 w 2002218"/>
              <a:gd name="connsiteY1" fmla="*/ 47091 h 1482973"/>
              <a:gd name="connsiteX2" fmla="*/ 1006826 w 2002218"/>
              <a:gd name="connsiteY2" fmla="*/ 40412 h 1482973"/>
              <a:gd name="connsiteX3" fmla="*/ 960591 w 2002218"/>
              <a:gd name="connsiteY3" fmla="*/ 105718 h 1482973"/>
              <a:gd name="connsiteX4" fmla="*/ 941714 w 2002218"/>
              <a:gd name="connsiteY4" fmla="*/ 299186 h 1482973"/>
              <a:gd name="connsiteX5" fmla="*/ 910055 w 2002218"/>
              <a:gd name="connsiteY5" fmla="*/ 409121 h 1482973"/>
              <a:gd name="connsiteX6" fmla="*/ 817873 w 2002218"/>
              <a:gd name="connsiteY6" fmla="*/ 418800 h 1482973"/>
              <a:gd name="connsiteX7" fmla="*/ 739192 w 2002218"/>
              <a:gd name="connsiteY7" fmla="*/ 606122 h 1482973"/>
              <a:gd name="connsiteX8" fmla="*/ 243433 w 2002218"/>
              <a:gd name="connsiteY8" fmla="*/ 775033 h 1482973"/>
              <a:gd name="connsiteX9" fmla="*/ 0 w 2002218"/>
              <a:gd name="connsiteY9" fmla="*/ 884257 h 1482973"/>
              <a:gd name="connsiteX10" fmla="*/ 41366 w 2002218"/>
              <a:gd name="connsiteY10" fmla="*/ 981745 h 1482973"/>
              <a:gd name="connsiteX11" fmla="*/ 226847 w 2002218"/>
              <a:gd name="connsiteY11" fmla="*/ 1087555 h 1482973"/>
              <a:gd name="connsiteX12" fmla="*/ 227110 w 2002218"/>
              <a:gd name="connsiteY12" fmla="*/ 1189404 h 1482973"/>
              <a:gd name="connsiteX13" fmla="*/ 340204 w 2002218"/>
              <a:gd name="connsiteY13" fmla="*/ 1219149 h 1482973"/>
              <a:gd name="connsiteX14" fmla="*/ 439642 w 2002218"/>
              <a:gd name="connsiteY14" fmla="*/ 1265326 h 1482973"/>
              <a:gd name="connsiteX15" fmla="*/ 626407 w 2002218"/>
              <a:gd name="connsiteY15" fmla="*/ 1223397 h 1482973"/>
              <a:gd name="connsiteX16" fmla="*/ 806446 w 2002218"/>
              <a:gd name="connsiteY16" fmla="*/ 1351628 h 1482973"/>
              <a:gd name="connsiteX17" fmla="*/ 897079 w 2002218"/>
              <a:gd name="connsiteY17" fmla="*/ 1381108 h 1482973"/>
              <a:gd name="connsiteX18" fmla="*/ 993237 w 2002218"/>
              <a:gd name="connsiteY18" fmla="*/ 1435549 h 1482973"/>
              <a:gd name="connsiteX19" fmla="*/ 1181644 w 2002218"/>
              <a:gd name="connsiteY19" fmla="*/ 1482973 h 1482973"/>
              <a:gd name="connsiteX20" fmla="*/ 1275300 w 2002218"/>
              <a:gd name="connsiteY20" fmla="*/ 1385022 h 1482973"/>
              <a:gd name="connsiteX21" fmla="*/ 1371231 w 2002218"/>
              <a:gd name="connsiteY21" fmla="*/ 1192193 h 1482973"/>
              <a:gd name="connsiteX22" fmla="*/ 1461550 w 2002218"/>
              <a:gd name="connsiteY22" fmla="*/ 1159262 h 1482973"/>
              <a:gd name="connsiteX23" fmla="*/ 1588960 w 2002218"/>
              <a:gd name="connsiteY23" fmla="*/ 1049064 h 1482973"/>
              <a:gd name="connsiteX24" fmla="*/ 1661853 w 2002218"/>
              <a:gd name="connsiteY24" fmla="*/ 970967 h 1482973"/>
              <a:gd name="connsiteX25" fmla="*/ 1796750 w 2002218"/>
              <a:gd name="connsiteY25" fmla="*/ 810109 h 1482973"/>
              <a:gd name="connsiteX26" fmla="*/ 1897827 w 2002218"/>
              <a:gd name="connsiteY26" fmla="*/ 645096 h 1482973"/>
              <a:gd name="connsiteX27" fmla="*/ 1975915 w 2002218"/>
              <a:gd name="connsiteY27" fmla="*/ 469522 h 1482973"/>
              <a:gd name="connsiteX28" fmla="*/ 1975915 w 2002218"/>
              <a:gd name="connsiteY28" fmla="*/ 145057 h 1482973"/>
              <a:gd name="connsiteX29" fmla="*/ 1961166 w 2002218"/>
              <a:gd name="connsiteY29" fmla="*/ 27070 h 1482973"/>
              <a:gd name="connsiteX30" fmla="*/ 1828251 w 2002218"/>
              <a:gd name="connsiteY30" fmla="*/ 25298 h 1482973"/>
              <a:gd name="connsiteX31" fmla="*/ 1735415 w 2002218"/>
              <a:gd name="connsiteY31" fmla="*/ 118681 h 1482973"/>
              <a:gd name="connsiteX32" fmla="*/ 1641134 w 2002218"/>
              <a:gd name="connsiteY32" fmla="*/ 373556 h 1482973"/>
              <a:gd name="connsiteX33" fmla="*/ 1582013 w 2002218"/>
              <a:gd name="connsiteY33" fmla="*/ 308374 h 1482973"/>
              <a:gd name="connsiteX34" fmla="*/ 1486844 w 2002218"/>
              <a:gd name="connsiteY34" fmla="*/ 246312 h 1482973"/>
              <a:gd name="connsiteX35" fmla="*/ 1392119 w 2002218"/>
              <a:gd name="connsiteY35" fmla="*/ 207814 h 1482973"/>
              <a:gd name="connsiteX36" fmla="*/ 1293740 w 2002218"/>
              <a:gd name="connsiteY36" fmla="*/ 157162 h 1482973"/>
              <a:gd name="connsiteX37" fmla="*/ 1252876 w 2002218"/>
              <a:gd name="connsiteY37" fmla="*/ 101733 h 1482973"/>
              <a:gd name="connsiteX38" fmla="*/ 1208999 w 2002218"/>
              <a:gd name="connsiteY38" fmla="*/ 17594 h 1482973"/>
              <a:gd name="connsiteX0" fmla="*/ 1208999 w 2002218"/>
              <a:gd name="connsiteY0" fmla="*/ 17594 h 1482973"/>
              <a:gd name="connsiteX1" fmla="*/ 1082731 w 2002218"/>
              <a:gd name="connsiteY1" fmla="*/ 47091 h 1482973"/>
              <a:gd name="connsiteX2" fmla="*/ 1006826 w 2002218"/>
              <a:gd name="connsiteY2" fmla="*/ 40412 h 1482973"/>
              <a:gd name="connsiteX3" fmla="*/ 960591 w 2002218"/>
              <a:gd name="connsiteY3" fmla="*/ 105718 h 1482973"/>
              <a:gd name="connsiteX4" fmla="*/ 941714 w 2002218"/>
              <a:gd name="connsiteY4" fmla="*/ 299186 h 1482973"/>
              <a:gd name="connsiteX5" fmla="*/ 910055 w 2002218"/>
              <a:gd name="connsiteY5" fmla="*/ 409121 h 1482973"/>
              <a:gd name="connsiteX6" fmla="*/ 817873 w 2002218"/>
              <a:gd name="connsiteY6" fmla="*/ 418800 h 1482973"/>
              <a:gd name="connsiteX7" fmla="*/ 739192 w 2002218"/>
              <a:gd name="connsiteY7" fmla="*/ 606122 h 1482973"/>
              <a:gd name="connsiteX8" fmla="*/ 243433 w 2002218"/>
              <a:gd name="connsiteY8" fmla="*/ 775033 h 1482973"/>
              <a:gd name="connsiteX9" fmla="*/ 0 w 2002218"/>
              <a:gd name="connsiteY9" fmla="*/ 884257 h 1482973"/>
              <a:gd name="connsiteX10" fmla="*/ 41366 w 2002218"/>
              <a:gd name="connsiteY10" fmla="*/ 981745 h 1482973"/>
              <a:gd name="connsiteX11" fmla="*/ 226847 w 2002218"/>
              <a:gd name="connsiteY11" fmla="*/ 1087555 h 1482973"/>
              <a:gd name="connsiteX12" fmla="*/ 227110 w 2002218"/>
              <a:gd name="connsiteY12" fmla="*/ 1189404 h 1482973"/>
              <a:gd name="connsiteX13" fmla="*/ 340204 w 2002218"/>
              <a:gd name="connsiteY13" fmla="*/ 1219149 h 1482973"/>
              <a:gd name="connsiteX14" fmla="*/ 439642 w 2002218"/>
              <a:gd name="connsiteY14" fmla="*/ 1265326 h 1482973"/>
              <a:gd name="connsiteX15" fmla="*/ 626407 w 2002218"/>
              <a:gd name="connsiteY15" fmla="*/ 1223397 h 1482973"/>
              <a:gd name="connsiteX16" fmla="*/ 806446 w 2002218"/>
              <a:gd name="connsiteY16" fmla="*/ 1351628 h 1482973"/>
              <a:gd name="connsiteX17" fmla="*/ 897079 w 2002218"/>
              <a:gd name="connsiteY17" fmla="*/ 1381108 h 1482973"/>
              <a:gd name="connsiteX18" fmla="*/ 993237 w 2002218"/>
              <a:gd name="connsiteY18" fmla="*/ 1435549 h 1482973"/>
              <a:gd name="connsiteX19" fmla="*/ 1181644 w 2002218"/>
              <a:gd name="connsiteY19" fmla="*/ 1482973 h 1482973"/>
              <a:gd name="connsiteX20" fmla="*/ 1275300 w 2002218"/>
              <a:gd name="connsiteY20" fmla="*/ 1385022 h 1482973"/>
              <a:gd name="connsiteX21" fmla="*/ 1371231 w 2002218"/>
              <a:gd name="connsiteY21" fmla="*/ 1192193 h 1482973"/>
              <a:gd name="connsiteX22" fmla="*/ 1461550 w 2002218"/>
              <a:gd name="connsiteY22" fmla="*/ 1159262 h 1482973"/>
              <a:gd name="connsiteX23" fmla="*/ 1588960 w 2002218"/>
              <a:gd name="connsiteY23" fmla="*/ 1049064 h 1482973"/>
              <a:gd name="connsiteX24" fmla="*/ 1661853 w 2002218"/>
              <a:gd name="connsiteY24" fmla="*/ 970967 h 1482973"/>
              <a:gd name="connsiteX25" fmla="*/ 1796750 w 2002218"/>
              <a:gd name="connsiteY25" fmla="*/ 810109 h 1482973"/>
              <a:gd name="connsiteX26" fmla="*/ 1897827 w 2002218"/>
              <a:gd name="connsiteY26" fmla="*/ 645096 h 1482973"/>
              <a:gd name="connsiteX27" fmla="*/ 1975915 w 2002218"/>
              <a:gd name="connsiteY27" fmla="*/ 469522 h 1482973"/>
              <a:gd name="connsiteX28" fmla="*/ 1975915 w 2002218"/>
              <a:gd name="connsiteY28" fmla="*/ 145057 h 1482973"/>
              <a:gd name="connsiteX29" fmla="*/ 1828251 w 2002218"/>
              <a:gd name="connsiteY29" fmla="*/ 25298 h 1482973"/>
              <a:gd name="connsiteX30" fmla="*/ 1735415 w 2002218"/>
              <a:gd name="connsiteY30" fmla="*/ 118681 h 1482973"/>
              <a:gd name="connsiteX31" fmla="*/ 1641134 w 2002218"/>
              <a:gd name="connsiteY31" fmla="*/ 373556 h 1482973"/>
              <a:gd name="connsiteX32" fmla="*/ 1582013 w 2002218"/>
              <a:gd name="connsiteY32" fmla="*/ 308374 h 1482973"/>
              <a:gd name="connsiteX33" fmla="*/ 1486844 w 2002218"/>
              <a:gd name="connsiteY33" fmla="*/ 246312 h 1482973"/>
              <a:gd name="connsiteX34" fmla="*/ 1392119 w 2002218"/>
              <a:gd name="connsiteY34" fmla="*/ 207814 h 1482973"/>
              <a:gd name="connsiteX35" fmla="*/ 1293740 w 2002218"/>
              <a:gd name="connsiteY35" fmla="*/ 157162 h 1482973"/>
              <a:gd name="connsiteX36" fmla="*/ 1252876 w 2002218"/>
              <a:gd name="connsiteY36" fmla="*/ 101733 h 1482973"/>
              <a:gd name="connsiteX37" fmla="*/ 1208999 w 2002218"/>
              <a:gd name="connsiteY37" fmla="*/ 17594 h 1482973"/>
              <a:gd name="connsiteX0" fmla="*/ 1208999 w 2002218"/>
              <a:gd name="connsiteY0" fmla="*/ 30379 h 1495758"/>
              <a:gd name="connsiteX1" fmla="*/ 1082731 w 2002218"/>
              <a:gd name="connsiteY1" fmla="*/ 59876 h 1495758"/>
              <a:gd name="connsiteX2" fmla="*/ 1006826 w 2002218"/>
              <a:gd name="connsiteY2" fmla="*/ 53197 h 1495758"/>
              <a:gd name="connsiteX3" fmla="*/ 960591 w 2002218"/>
              <a:gd name="connsiteY3" fmla="*/ 118503 h 1495758"/>
              <a:gd name="connsiteX4" fmla="*/ 941714 w 2002218"/>
              <a:gd name="connsiteY4" fmla="*/ 311971 h 1495758"/>
              <a:gd name="connsiteX5" fmla="*/ 910055 w 2002218"/>
              <a:gd name="connsiteY5" fmla="*/ 421906 h 1495758"/>
              <a:gd name="connsiteX6" fmla="*/ 817873 w 2002218"/>
              <a:gd name="connsiteY6" fmla="*/ 431585 h 1495758"/>
              <a:gd name="connsiteX7" fmla="*/ 739192 w 2002218"/>
              <a:gd name="connsiteY7" fmla="*/ 618907 h 1495758"/>
              <a:gd name="connsiteX8" fmla="*/ 243433 w 2002218"/>
              <a:gd name="connsiteY8" fmla="*/ 787818 h 1495758"/>
              <a:gd name="connsiteX9" fmla="*/ 0 w 2002218"/>
              <a:gd name="connsiteY9" fmla="*/ 897042 h 1495758"/>
              <a:gd name="connsiteX10" fmla="*/ 41366 w 2002218"/>
              <a:gd name="connsiteY10" fmla="*/ 994530 h 1495758"/>
              <a:gd name="connsiteX11" fmla="*/ 226847 w 2002218"/>
              <a:gd name="connsiteY11" fmla="*/ 1100340 h 1495758"/>
              <a:gd name="connsiteX12" fmla="*/ 227110 w 2002218"/>
              <a:gd name="connsiteY12" fmla="*/ 1202189 h 1495758"/>
              <a:gd name="connsiteX13" fmla="*/ 340204 w 2002218"/>
              <a:gd name="connsiteY13" fmla="*/ 1231934 h 1495758"/>
              <a:gd name="connsiteX14" fmla="*/ 439642 w 2002218"/>
              <a:gd name="connsiteY14" fmla="*/ 1278111 h 1495758"/>
              <a:gd name="connsiteX15" fmla="*/ 626407 w 2002218"/>
              <a:gd name="connsiteY15" fmla="*/ 1236182 h 1495758"/>
              <a:gd name="connsiteX16" fmla="*/ 806446 w 2002218"/>
              <a:gd name="connsiteY16" fmla="*/ 1364413 h 1495758"/>
              <a:gd name="connsiteX17" fmla="*/ 897079 w 2002218"/>
              <a:gd name="connsiteY17" fmla="*/ 1393893 h 1495758"/>
              <a:gd name="connsiteX18" fmla="*/ 993237 w 2002218"/>
              <a:gd name="connsiteY18" fmla="*/ 1448334 h 1495758"/>
              <a:gd name="connsiteX19" fmla="*/ 1181644 w 2002218"/>
              <a:gd name="connsiteY19" fmla="*/ 1495758 h 1495758"/>
              <a:gd name="connsiteX20" fmla="*/ 1275300 w 2002218"/>
              <a:gd name="connsiteY20" fmla="*/ 1397807 h 1495758"/>
              <a:gd name="connsiteX21" fmla="*/ 1371231 w 2002218"/>
              <a:gd name="connsiteY21" fmla="*/ 1204978 h 1495758"/>
              <a:gd name="connsiteX22" fmla="*/ 1461550 w 2002218"/>
              <a:gd name="connsiteY22" fmla="*/ 1172047 h 1495758"/>
              <a:gd name="connsiteX23" fmla="*/ 1588960 w 2002218"/>
              <a:gd name="connsiteY23" fmla="*/ 1061849 h 1495758"/>
              <a:gd name="connsiteX24" fmla="*/ 1661853 w 2002218"/>
              <a:gd name="connsiteY24" fmla="*/ 983752 h 1495758"/>
              <a:gd name="connsiteX25" fmla="*/ 1796750 w 2002218"/>
              <a:gd name="connsiteY25" fmla="*/ 822894 h 1495758"/>
              <a:gd name="connsiteX26" fmla="*/ 1897827 w 2002218"/>
              <a:gd name="connsiteY26" fmla="*/ 657881 h 1495758"/>
              <a:gd name="connsiteX27" fmla="*/ 1975915 w 2002218"/>
              <a:gd name="connsiteY27" fmla="*/ 482307 h 1495758"/>
              <a:gd name="connsiteX28" fmla="*/ 1975915 w 2002218"/>
              <a:gd name="connsiteY28" fmla="*/ 157842 h 1495758"/>
              <a:gd name="connsiteX29" fmla="*/ 1828251 w 2002218"/>
              <a:gd name="connsiteY29" fmla="*/ 38083 h 1495758"/>
              <a:gd name="connsiteX30" fmla="*/ 1641134 w 2002218"/>
              <a:gd name="connsiteY30" fmla="*/ 386341 h 1495758"/>
              <a:gd name="connsiteX31" fmla="*/ 1582013 w 2002218"/>
              <a:gd name="connsiteY31" fmla="*/ 321159 h 1495758"/>
              <a:gd name="connsiteX32" fmla="*/ 1486844 w 2002218"/>
              <a:gd name="connsiteY32" fmla="*/ 259097 h 1495758"/>
              <a:gd name="connsiteX33" fmla="*/ 1392119 w 2002218"/>
              <a:gd name="connsiteY33" fmla="*/ 220599 h 1495758"/>
              <a:gd name="connsiteX34" fmla="*/ 1293740 w 2002218"/>
              <a:gd name="connsiteY34" fmla="*/ 169947 h 1495758"/>
              <a:gd name="connsiteX35" fmla="*/ 1252876 w 2002218"/>
              <a:gd name="connsiteY35" fmla="*/ 114518 h 1495758"/>
              <a:gd name="connsiteX36" fmla="*/ 1208999 w 2002218"/>
              <a:gd name="connsiteY36" fmla="*/ 30379 h 1495758"/>
              <a:gd name="connsiteX0" fmla="*/ 1208999 w 2002218"/>
              <a:gd name="connsiteY0" fmla="*/ 17594 h 1482973"/>
              <a:gd name="connsiteX1" fmla="*/ 1082731 w 2002218"/>
              <a:gd name="connsiteY1" fmla="*/ 47091 h 1482973"/>
              <a:gd name="connsiteX2" fmla="*/ 1006826 w 2002218"/>
              <a:gd name="connsiteY2" fmla="*/ 40412 h 1482973"/>
              <a:gd name="connsiteX3" fmla="*/ 960591 w 2002218"/>
              <a:gd name="connsiteY3" fmla="*/ 105718 h 1482973"/>
              <a:gd name="connsiteX4" fmla="*/ 941714 w 2002218"/>
              <a:gd name="connsiteY4" fmla="*/ 299186 h 1482973"/>
              <a:gd name="connsiteX5" fmla="*/ 910055 w 2002218"/>
              <a:gd name="connsiteY5" fmla="*/ 409121 h 1482973"/>
              <a:gd name="connsiteX6" fmla="*/ 817873 w 2002218"/>
              <a:gd name="connsiteY6" fmla="*/ 418800 h 1482973"/>
              <a:gd name="connsiteX7" fmla="*/ 739192 w 2002218"/>
              <a:gd name="connsiteY7" fmla="*/ 606122 h 1482973"/>
              <a:gd name="connsiteX8" fmla="*/ 243433 w 2002218"/>
              <a:gd name="connsiteY8" fmla="*/ 775033 h 1482973"/>
              <a:gd name="connsiteX9" fmla="*/ 0 w 2002218"/>
              <a:gd name="connsiteY9" fmla="*/ 884257 h 1482973"/>
              <a:gd name="connsiteX10" fmla="*/ 41366 w 2002218"/>
              <a:gd name="connsiteY10" fmla="*/ 981745 h 1482973"/>
              <a:gd name="connsiteX11" fmla="*/ 226847 w 2002218"/>
              <a:gd name="connsiteY11" fmla="*/ 1087555 h 1482973"/>
              <a:gd name="connsiteX12" fmla="*/ 227110 w 2002218"/>
              <a:gd name="connsiteY12" fmla="*/ 1189404 h 1482973"/>
              <a:gd name="connsiteX13" fmla="*/ 340204 w 2002218"/>
              <a:gd name="connsiteY13" fmla="*/ 1219149 h 1482973"/>
              <a:gd name="connsiteX14" fmla="*/ 439642 w 2002218"/>
              <a:gd name="connsiteY14" fmla="*/ 1265326 h 1482973"/>
              <a:gd name="connsiteX15" fmla="*/ 626407 w 2002218"/>
              <a:gd name="connsiteY15" fmla="*/ 1223397 h 1482973"/>
              <a:gd name="connsiteX16" fmla="*/ 806446 w 2002218"/>
              <a:gd name="connsiteY16" fmla="*/ 1351628 h 1482973"/>
              <a:gd name="connsiteX17" fmla="*/ 897079 w 2002218"/>
              <a:gd name="connsiteY17" fmla="*/ 1381108 h 1482973"/>
              <a:gd name="connsiteX18" fmla="*/ 993237 w 2002218"/>
              <a:gd name="connsiteY18" fmla="*/ 1435549 h 1482973"/>
              <a:gd name="connsiteX19" fmla="*/ 1181644 w 2002218"/>
              <a:gd name="connsiteY19" fmla="*/ 1482973 h 1482973"/>
              <a:gd name="connsiteX20" fmla="*/ 1275300 w 2002218"/>
              <a:gd name="connsiteY20" fmla="*/ 1385022 h 1482973"/>
              <a:gd name="connsiteX21" fmla="*/ 1371231 w 2002218"/>
              <a:gd name="connsiteY21" fmla="*/ 1192193 h 1482973"/>
              <a:gd name="connsiteX22" fmla="*/ 1461550 w 2002218"/>
              <a:gd name="connsiteY22" fmla="*/ 1159262 h 1482973"/>
              <a:gd name="connsiteX23" fmla="*/ 1588960 w 2002218"/>
              <a:gd name="connsiteY23" fmla="*/ 1049064 h 1482973"/>
              <a:gd name="connsiteX24" fmla="*/ 1661853 w 2002218"/>
              <a:gd name="connsiteY24" fmla="*/ 970967 h 1482973"/>
              <a:gd name="connsiteX25" fmla="*/ 1796750 w 2002218"/>
              <a:gd name="connsiteY25" fmla="*/ 810109 h 1482973"/>
              <a:gd name="connsiteX26" fmla="*/ 1897827 w 2002218"/>
              <a:gd name="connsiteY26" fmla="*/ 645096 h 1482973"/>
              <a:gd name="connsiteX27" fmla="*/ 1975915 w 2002218"/>
              <a:gd name="connsiteY27" fmla="*/ 469522 h 1482973"/>
              <a:gd name="connsiteX28" fmla="*/ 1975915 w 2002218"/>
              <a:gd name="connsiteY28" fmla="*/ 145057 h 1482973"/>
              <a:gd name="connsiteX29" fmla="*/ 1641134 w 2002218"/>
              <a:gd name="connsiteY29" fmla="*/ 373556 h 1482973"/>
              <a:gd name="connsiteX30" fmla="*/ 1582013 w 2002218"/>
              <a:gd name="connsiteY30" fmla="*/ 308374 h 1482973"/>
              <a:gd name="connsiteX31" fmla="*/ 1486844 w 2002218"/>
              <a:gd name="connsiteY31" fmla="*/ 246312 h 1482973"/>
              <a:gd name="connsiteX32" fmla="*/ 1392119 w 2002218"/>
              <a:gd name="connsiteY32" fmla="*/ 207814 h 1482973"/>
              <a:gd name="connsiteX33" fmla="*/ 1293740 w 2002218"/>
              <a:gd name="connsiteY33" fmla="*/ 157162 h 1482973"/>
              <a:gd name="connsiteX34" fmla="*/ 1252876 w 2002218"/>
              <a:gd name="connsiteY34" fmla="*/ 101733 h 1482973"/>
              <a:gd name="connsiteX35" fmla="*/ 1208999 w 2002218"/>
              <a:gd name="connsiteY35" fmla="*/ 17594 h 1482973"/>
              <a:gd name="connsiteX0" fmla="*/ 1208999 w 1978373"/>
              <a:gd name="connsiteY0" fmla="*/ 17594 h 1482973"/>
              <a:gd name="connsiteX1" fmla="*/ 1082731 w 1978373"/>
              <a:gd name="connsiteY1" fmla="*/ 47091 h 1482973"/>
              <a:gd name="connsiteX2" fmla="*/ 1006826 w 1978373"/>
              <a:gd name="connsiteY2" fmla="*/ 40412 h 1482973"/>
              <a:gd name="connsiteX3" fmla="*/ 960591 w 1978373"/>
              <a:gd name="connsiteY3" fmla="*/ 105718 h 1482973"/>
              <a:gd name="connsiteX4" fmla="*/ 941714 w 1978373"/>
              <a:gd name="connsiteY4" fmla="*/ 299186 h 1482973"/>
              <a:gd name="connsiteX5" fmla="*/ 910055 w 1978373"/>
              <a:gd name="connsiteY5" fmla="*/ 409121 h 1482973"/>
              <a:gd name="connsiteX6" fmla="*/ 817873 w 1978373"/>
              <a:gd name="connsiteY6" fmla="*/ 418800 h 1482973"/>
              <a:gd name="connsiteX7" fmla="*/ 739192 w 1978373"/>
              <a:gd name="connsiteY7" fmla="*/ 606122 h 1482973"/>
              <a:gd name="connsiteX8" fmla="*/ 243433 w 1978373"/>
              <a:gd name="connsiteY8" fmla="*/ 775033 h 1482973"/>
              <a:gd name="connsiteX9" fmla="*/ 0 w 1978373"/>
              <a:gd name="connsiteY9" fmla="*/ 884257 h 1482973"/>
              <a:gd name="connsiteX10" fmla="*/ 41366 w 1978373"/>
              <a:gd name="connsiteY10" fmla="*/ 981745 h 1482973"/>
              <a:gd name="connsiteX11" fmla="*/ 226847 w 1978373"/>
              <a:gd name="connsiteY11" fmla="*/ 1087555 h 1482973"/>
              <a:gd name="connsiteX12" fmla="*/ 227110 w 1978373"/>
              <a:gd name="connsiteY12" fmla="*/ 1189404 h 1482973"/>
              <a:gd name="connsiteX13" fmla="*/ 340204 w 1978373"/>
              <a:gd name="connsiteY13" fmla="*/ 1219149 h 1482973"/>
              <a:gd name="connsiteX14" fmla="*/ 439642 w 1978373"/>
              <a:gd name="connsiteY14" fmla="*/ 1265326 h 1482973"/>
              <a:gd name="connsiteX15" fmla="*/ 626407 w 1978373"/>
              <a:gd name="connsiteY15" fmla="*/ 1223397 h 1482973"/>
              <a:gd name="connsiteX16" fmla="*/ 806446 w 1978373"/>
              <a:gd name="connsiteY16" fmla="*/ 1351628 h 1482973"/>
              <a:gd name="connsiteX17" fmla="*/ 897079 w 1978373"/>
              <a:gd name="connsiteY17" fmla="*/ 1381108 h 1482973"/>
              <a:gd name="connsiteX18" fmla="*/ 993237 w 1978373"/>
              <a:gd name="connsiteY18" fmla="*/ 1435549 h 1482973"/>
              <a:gd name="connsiteX19" fmla="*/ 1181644 w 1978373"/>
              <a:gd name="connsiteY19" fmla="*/ 1482973 h 1482973"/>
              <a:gd name="connsiteX20" fmla="*/ 1275300 w 1978373"/>
              <a:gd name="connsiteY20" fmla="*/ 1385022 h 1482973"/>
              <a:gd name="connsiteX21" fmla="*/ 1371231 w 1978373"/>
              <a:gd name="connsiteY21" fmla="*/ 1192193 h 1482973"/>
              <a:gd name="connsiteX22" fmla="*/ 1461550 w 1978373"/>
              <a:gd name="connsiteY22" fmla="*/ 1159262 h 1482973"/>
              <a:gd name="connsiteX23" fmla="*/ 1588960 w 1978373"/>
              <a:gd name="connsiteY23" fmla="*/ 1049064 h 1482973"/>
              <a:gd name="connsiteX24" fmla="*/ 1661853 w 1978373"/>
              <a:gd name="connsiteY24" fmla="*/ 970967 h 1482973"/>
              <a:gd name="connsiteX25" fmla="*/ 1796750 w 1978373"/>
              <a:gd name="connsiteY25" fmla="*/ 810109 h 1482973"/>
              <a:gd name="connsiteX26" fmla="*/ 1897827 w 1978373"/>
              <a:gd name="connsiteY26" fmla="*/ 645096 h 1482973"/>
              <a:gd name="connsiteX27" fmla="*/ 1975915 w 1978373"/>
              <a:gd name="connsiteY27" fmla="*/ 469522 h 1482973"/>
              <a:gd name="connsiteX28" fmla="*/ 1641134 w 1978373"/>
              <a:gd name="connsiteY28" fmla="*/ 373556 h 1482973"/>
              <a:gd name="connsiteX29" fmla="*/ 1582013 w 1978373"/>
              <a:gd name="connsiteY29" fmla="*/ 308374 h 1482973"/>
              <a:gd name="connsiteX30" fmla="*/ 1486844 w 1978373"/>
              <a:gd name="connsiteY30" fmla="*/ 246312 h 1482973"/>
              <a:gd name="connsiteX31" fmla="*/ 1392119 w 1978373"/>
              <a:gd name="connsiteY31" fmla="*/ 207814 h 1482973"/>
              <a:gd name="connsiteX32" fmla="*/ 1293740 w 1978373"/>
              <a:gd name="connsiteY32" fmla="*/ 157162 h 1482973"/>
              <a:gd name="connsiteX33" fmla="*/ 1252876 w 1978373"/>
              <a:gd name="connsiteY33" fmla="*/ 101733 h 1482973"/>
              <a:gd name="connsiteX34" fmla="*/ 1208999 w 1978373"/>
              <a:gd name="connsiteY34" fmla="*/ 17594 h 1482973"/>
              <a:gd name="connsiteX0" fmla="*/ 1208999 w 1927688"/>
              <a:gd name="connsiteY0" fmla="*/ 17594 h 1482973"/>
              <a:gd name="connsiteX1" fmla="*/ 1082731 w 1927688"/>
              <a:gd name="connsiteY1" fmla="*/ 47091 h 1482973"/>
              <a:gd name="connsiteX2" fmla="*/ 1006826 w 1927688"/>
              <a:gd name="connsiteY2" fmla="*/ 40412 h 1482973"/>
              <a:gd name="connsiteX3" fmla="*/ 960591 w 1927688"/>
              <a:gd name="connsiteY3" fmla="*/ 105718 h 1482973"/>
              <a:gd name="connsiteX4" fmla="*/ 941714 w 1927688"/>
              <a:gd name="connsiteY4" fmla="*/ 299186 h 1482973"/>
              <a:gd name="connsiteX5" fmla="*/ 910055 w 1927688"/>
              <a:gd name="connsiteY5" fmla="*/ 409121 h 1482973"/>
              <a:gd name="connsiteX6" fmla="*/ 817873 w 1927688"/>
              <a:gd name="connsiteY6" fmla="*/ 418800 h 1482973"/>
              <a:gd name="connsiteX7" fmla="*/ 739192 w 1927688"/>
              <a:gd name="connsiteY7" fmla="*/ 606122 h 1482973"/>
              <a:gd name="connsiteX8" fmla="*/ 243433 w 1927688"/>
              <a:gd name="connsiteY8" fmla="*/ 775033 h 1482973"/>
              <a:gd name="connsiteX9" fmla="*/ 0 w 1927688"/>
              <a:gd name="connsiteY9" fmla="*/ 884257 h 1482973"/>
              <a:gd name="connsiteX10" fmla="*/ 41366 w 1927688"/>
              <a:gd name="connsiteY10" fmla="*/ 981745 h 1482973"/>
              <a:gd name="connsiteX11" fmla="*/ 226847 w 1927688"/>
              <a:gd name="connsiteY11" fmla="*/ 1087555 h 1482973"/>
              <a:gd name="connsiteX12" fmla="*/ 227110 w 1927688"/>
              <a:gd name="connsiteY12" fmla="*/ 1189404 h 1482973"/>
              <a:gd name="connsiteX13" fmla="*/ 340204 w 1927688"/>
              <a:gd name="connsiteY13" fmla="*/ 1219149 h 1482973"/>
              <a:gd name="connsiteX14" fmla="*/ 439642 w 1927688"/>
              <a:gd name="connsiteY14" fmla="*/ 1265326 h 1482973"/>
              <a:gd name="connsiteX15" fmla="*/ 626407 w 1927688"/>
              <a:gd name="connsiteY15" fmla="*/ 1223397 h 1482973"/>
              <a:gd name="connsiteX16" fmla="*/ 806446 w 1927688"/>
              <a:gd name="connsiteY16" fmla="*/ 1351628 h 1482973"/>
              <a:gd name="connsiteX17" fmla="*/ 897079 w 1927688"/>
              <a:gd name="connsiteY17" fmla="*/ 1381108 h 1482973"/>
              <a:gd name="connsiteX18" fmla="*/ 993237 w 1927688"/>
              <a:gd name="connsiteY18" fmla="*/ 1435549 h 1482973"/>
              <a:gd name="connsiteX19" fmla="*/ 1181644 w 1927688"/>
              <a:gd name="connsiteY19" fmla="*/ 1482973 h 1482973"/>
              <a:gd name="connsiteX20" fmla="*/ 1275300 w 1927688"/>
              <a:gd name="connsiteY20" fmla="*/ 1385022 h 1482973"/>
              <a:gd name="connsiteX21" fmla="*/ 1371231 w 1927688"/>
              <a:gd name="connsiteY21" fmla="*/ 1192193 h 1482973"/>
              <a:gd name="connsiteX22" fmla="*/ 1461550 w 1927688"/>
              <a:gd name="connsiteY22" fmla="*/ 1159262 h 1482973"/>
              <a:gd name="connsiteX23" fmla="*/ 1588960 w 1927688"/>
              <a:gd name="connsiteY23" fmla="*/ 1049064 h 1482973"/>
              <a:gd name="connsiteX24" fmla="*/ 1661853 w 1927688"/>
              <a:gd name="connsiteY24" fmla="*/ 970967 h 1482973"/>
              <a:gd name="connsiteX25" fmla="*/ 1796750 w 1927688"/>
              <a:gd name="connsiteY25" fmla="*/ 810109 h 1482973"/>
              <a:gd name="connsiteX26" fmla="*/ 1897827 w 1927688"/>
              <a:gd name="connsiteY26" fmla="*/ 645096 h 1482973"/>
              <a:gd name="connsiteX27" fmla="*/ 1836670 w 1927688"/>
              <a:gd name="connsiteY27" fmla="*/ 469522 h 1482973"/>
              <a:gd name="connsiteX28" fmla="*/ 1641134 w 1927688"/>
              <a:gd name="connsiteY28" fmla="*/ 373556 h 1482973"/>
              <a:gd name="connsiteX29" fmla="*/ 1582013 w 1927688"/>
              <a:gd name="connsiteY29" fmla="*/ 308374 h 1482973"/>
              <a:gd name="connsiteX30" fmla="*/ 1486844 w 1927688"/>
              <a:gd name="connsiteY30" fmla="*/ 246312 h 1482973"/>
              <a:gd name="connsiteX31" fmla="*/ 1392119 w 1927688"/>
              <a:gd name="connsiteY31" fmla="*/ 207814 h 1482973"/>
              <a:gd name="connsiteX32" fmla="*/ 1293740 w 1927688"/>
              <a:gd name="connsiteY32" fmla="*/ 157162 h 1482973"/>
              <a:gd name="connsiteX33" fmla="*/ 1252876 w 1927688"/>
              <a:gd name="connsiteY33" fmla="*/ 101733 h 1482973"/>
              <a:gd name="connsiteX34" fmla="*/ 1208999 w 1927688"/>
              <a:gd name="connsiteY34" fmla="*/ 17594 h 1482973"/>
              <a:gd name="connsiteX0" fmla="*/ 1208999 w 1927688"/>
              <a:gd name="connsiteY0" fmla="*/ 17594 h 1504384"/>
              <a:gd name="connsiteX1" fmla="*/ 1082731 w 1927688"/>
              <a:gd name="connsiteY1" fmla="*/ 47091 h 1504384"/>
              <a:gd name="connsiteX2" fmla="*/ 1006826 w 1927688"/>
              <a:gd name="connsiteY2" fmla="*/ 40412 h 1504384"/>
              <a:gd name="connsiteX3" fmla="*/ 960591 w 1927688"/>
              <a:gd name="connsiteY3" fmla="*/ 105718 h 1504384"/>
              <a:gd name="connsiteX4" fmla="*/ 941714 w 1927688"/>
              <a:gd name="connsiteY4" fmla="*/ 299186 h 1504384"/>
              <a:gd name="connsiteX5" fmla="*/ 910055 w 1927688"/>
              <a:gd name="connsiteY5" fmla="*/ 409121 h 1504384"/>
              <a:gd name="connsiteX6" fmla="*/ 817873 w 1927688"/>
              <a:gd name="connsiteY6" fmla="*/ 418800 h 1504384"/>
              <a:gd name="connsiteX7" fmla="*/ 739192 w 1927688"/>
              <a:gd name="connsiteY7" fmla="*/ 606122 h 1504384"/>
              <a:gd name="connsiteX8" fmla="*/ 243433 w 1927688"/>
              <a:gd name="connsiteY8" fmla="*/ 775033 h 1504384"/>
              <a:gd name="connsiteX9" fmla="*/ 0 w 1927688"/>
              <a:gd name="connsiteY9" fmla="*/ 884257 h 1504384"/>
              <a:gd name="connsiteX10" fmla="*/ 41366 w 1927688"/>
              <a:gd name="connsiteY10" fmla="*/ 981745 h 1504384"/>
              <a:gd name="connsiteX11" fmla="*/ 226847 w 1927688"/>
              <a:gd name="connsiteY11" fmla="*/ 1087555 h 1504384"/>
              <a:gd name="connsiteX12" fmla="*/ 227110 w 1927688"/>
              <a:gd name="connsiteY12" fmla="*/ 1189404 h 1504384"/>
              <a:gd name="connsiteX13" fmla="*/ 340204 w 1927688"/>
              <a:gd name="connsiteY13" fmla="*/ 1219149 h 1504384"/>
              <a:gd name="connsiteX14" fmla="*/ 439642 w 1927688"/>
              <a:gd name="connsiteY14" fmla="*/ 1265326 h 1504384"/>
              <a:gd name="connsiteX15" fmla="*/ 626407 w 1927688"/>
              <a:gd name="connsiteY15" fmla="*/ 1223397 h 1504384"/>
              <a:gd name="connsiteX16" fmla="*/ 620794 w 1927688"/>
              <a:gd name="connsiteY16" fmla="*/ 1504384 h 1504384"/>
              <a:gd name="connsiteX17" fmla="*/ 897079 w 1927688"/>
              <a:gd name="connsiteY17" fmla="*/ 1381108 h 1504384"/>
              <a:gd name="connsiteX18" fmla="*/ 993237 w 1927688"/>
              <a:gd name="connsiteY18" fmla="*/ 1435549 h 1504384"/>
              <a:gd name="connsiteX19" fmla="*/ 1181644 w 1927688"/>
              <a:gd name="connsiteY19" fmla="*/ 1482973 h 1504384"/>
              <a:gd name="connsiteX20" fmla="*/ 1275300 w 1927688"/>
              <a:gd name="connsiteY20" fmla="*/ 1385022 h 1504384"/>
              <a:gd name="connsiteX21" fmla="*/ 1371231 w 1927688"/>
              <a:gd name="connsiteY21" fmla="*/ 1192193 h 1504384"/>
              <a:gd name="connsiteX22" fmla="*/ 1461550 w 1927688"/>
              <a:gd name="connsiteY22" fmla="*/ 1159262 h 1504384"/>
              <a:gd name="connsiteX23" fmla="*/ 1588960 w 1927688"/>
              <a:gd name="connsiteY23" fmla="*/ 1049064 h 1504384"/>
              <a:gd name="connsiteX24" fmla="*/ 1661853 w 1927688"/>
              <a:gd name="connsiteY24" fmla="*/ 970967 h 1504384"/>
              <a:gd name="connsiteX25" fmla="*/ 1796750 w 1927688"/>
              <a:gd name="connsiteY25" fmla="*/ 810109 h 1504384"/>
              <a:gd name="connsiteX26" fmla="*/ 1897827 w 1927688"/>
              <a:gd name="connsiteY26" fmla="*/ 645096 h 1504384"/>
              <a:gd name="connsiteX27" fmla="*/ 1836670 w 1927688"/>
              <a:gd name="connsiteY27" fmla="*/ 469522 h 1504384"/>
              <a:gd name="connsiteX28" fmla="*/ 1641134 w 1927688"/>
              <a:gd name="connsiteY28" fmla="*/ 373556 h 1504384"/>
              <a:gd name="connsiteX29" fmla="*/ 1582013 w 1927688"/>
              <a:gd name="connsiteY29" fmla="*/ 308374 h 1504384"/>
              <a:gd name="connsiteX30" fmla="*/ 1486844 w 1927688"/>
              <a:gd name="connsiteY30" fmla="*/ 246312 h 1504384"/>
              <a:gd name="connsiteX31" fmla="*/ 1392119 w 1927688"/>
              <a:gd name="connsiteY31" fmla="*/ 207814 h 1504384"/>
              <a:gd name="connsiteX32" fmla="*/ 1293740 w 1927688"/>
              <a:gd name="connsiteY32" fmla="*/ 157162 h 1504384"/>
              <a:gd name="connsiteX33" fmla="*/ 1252876 w 1927688"/>
              <a:gd name="connsiteY33" fmla="*/ 101733 h 1504384"/>
              <a:gd name="connsiteX34" fmla="*/ 1208999 w 1927688"/>
              <a:gd name="connsiteY34" fmla="*/ 17594 h 1504384"/>
              <a:gd name="connsiteX0" fmla="*/ 1208999 w 1927688"/>
              <a:gd name="connsiteY0" fmla="*/ 17594 h 1591931"/>
              <a:gd name="connsiteX1" fmla="*/ 1082731 w 1927688"/>
              <a:gd name="connsiteY1" fmla="*/ 47091 h 1591931"/>
              <a:gd name="connsiteX2" fmla="*/ 1006826 w 1927688"/>
              <a:gd name="connsiteY2" fmla="*/ 40412 h 1591931"/>
              <a:gd name="connsiteX3" fmla="*/ 960591 w 1927688"/>
              <a:gd name="connsiteY3" fmla="*/ 105718 h 1591931"/>
              <a:gd name="connsiteX4" fmla="*/ 941714 w 1927688"/>
              <a:gd name="connsiteY4" fmla="*/ 299186 h 1591931"/>
              <a:gd name="connsiteX5" fmla="*/ 910055 w 1927688"/>
              <a:gd name="connsiteY5" fmla="*/ 409121 h 1591931"/>
              <a:gd name="connsiteX6" fmla="*/ 817873 w 1927688"/>
              <a:gd name="connsiteY6" fmla="*/ 418800 h 1591931"/>
              <a:gd name="connsiteX7" fmla="*/ 739192 w 1927688"/>
              <a:gd name="connsiteY7" fmla="*/ 606122 h 1591931"/>
              <a:gd name="connsiteX8" fmla="*/ 243433 w 1927688"/>
              <a:gd name="connsiteY8" fmla="*/ 775033 h 1591931"/>
              <a:gd name="connsiteX9" fmla="*/ 0 w 1927688"/>
              <a:gd name="connsiteY9" fmla="*/ 884257 h 1591931"/>
              <a:gd name="connsiteX10" fmla="*/ 41366 w 1927688"/>
              <a:gd name="connsiteY10" fmla="*/ 981745 h 1591931"/>
              <a:gd name="connsiteX11" fmla="*/ 226847 w 1927688"/>
              <a:gd name="connsiteY11" fmla="*/ 1087555 h 1591931"/>
              <a:gd name="connsiteX12" fmla="*/ 227110 w 1927688"/>
              <a:gd name="connsiteY12" fmla="*/ 1189404 h 1591931"/>
              <a:gd name="connsiteX13" fmla="*/ 340204 w 1927688"/>
              <a:gd name="connsiteY13" fmla="*/ 1219149 h 1591931"/>
              <a:gd name="connsiteX14" fmla="*/ 439642 w 1927688"/>
              <a:gd name="connsiteY14" fmla="*/ 1265326 h 1591931"/>
              <a:gd name="connsiteX15" fmla="*/ 626407 w 1927688"/>
              <a:gd name="connsiteY15" fmla="*/ 1223397 h 1591931"/>
              <a:gd name="connsiteX16" fmla="*/ 620794 w 1927688"/>
              <a:gd name="connsiteY16" fmla="*/ 1504384 h 1591931"/>
              <a:gd name="connsiteX17" fmla="*/ 897079 w 1927688"/>
              <a:gd name="connsiteY17" fmla="*/ 1381108 h 1591931"/>
              <a:gd name="connsiteX18" fmla="*/ 901898 w 1927688"/>
              <a:gd name="connsiteY18" fmla="*/ 1582858 h 1591931"/>
              <a:gd name="connsiteX19" fmla="*/ 993237 w 1927688"/>
              <a:gd name="connsiteY19" fmla="*/ 1435549 h 1591931"/>
              <a:gd name="connsiteX20" fmla="*/ 1181644 w 1927688"/>
              <a:gd name="connsiteY20" fmla="*/ 1482973 h 1591931"/>
              <a:gd name="connsiteX21" fmla="*/ 1275300 w 1927688"/>
              <a:gd name="connsiteY21" fmla="*/ 1385022 h 1591931"/>
              <a:gd name="connsiteX22" fmla="*/ 1371231 w 1927688"/>
              <a:gd name="connsiteY22" fmla="*/ 1192193 h 1591931"/>
              <a:gd name="connsiteX23" fmla="*/ 1461550 w 1927688"/>
              <a:gd name="connsiteY23" fmla="*/ 1159262 h 1591931"/>
              <a:gd name="connsiteX24" fmla="*/ 1588960 w 1927688"/>
              <a:gd name="connsiteY24" fmla="*/ 1049064 h 1591931"/>
              <a:gd name="connsiteX25" fmla="*/ 1661853 w 1927688"/>
              <a:gd name="connsiteY25" fmla="*/ 970967 h 1591931"/>
              <a:gd name="connsiteX26" fmla="*/ 1796750 w 1927688"/>
              <a:gd name="connsiteY26" fmla="*/ 810109 h 1591931"/>
              <a:gd name="connsiteX27" fmla="*/ 1897827 w 1927688"/>
              <a:gd name="connsiteY27" fmla="*/ 645096 h 1591931"/>
              <a:gd name="connsiteX28" fmla="*/ 1836670 w 1927688"/>
              <a:gd name="connsiteY28" fmla="*/ 469522 h 1591931"/>
              <a:gd name="connsiteX29" fmla="*/ 1641134 w 1927688"/>
              <a:gd name="connsiteY29" fmla="*/ 373556 h 1591931"/>
              <a:gd name="connsiteX30" fmla="*/ 1582013 w 1927688"/>
              <a:gd name="connsiteY30" fmla="*/ 308374 h 1591931"/>
              <a:gd name="connsiteX31" fmla="*/ 1486844 w 1927688"/>
              <a:gd name="connsiteY31" fmla="*/ 246312 h 1591931"/>
              <a:gd name="connsiteX32" fmla="*/ 1392119 w 1927688"/>
              <a:gd name="connsiteY32" fmla="*/ 207814 h 1591931"/>
              <a:gd name="connsiteX33" fmla="*/ 1293740 w 1927688"/>
              <a:gd name="connsiteY33" fmla="*/ 157162 h 1591931"/>
              <a:gd name="connsiteX34" fmla="*/ 1252876 w 1927688"/>
              <a:gd name="connsiteY34" fmla="*/ 101733 h 1591931"/>
              <a:gd name="connsiteX35" fmla="*/ 1208999 w 1927688"/>
              <a:gd name="connsiteY35" fmla="*/ 17594 h 1591931"/>
              <a:gd name="connsiteX0" fmla="*/ 1208999 w 1927688"/>
              <a:gd name="connsiteY0" fmla="*/ 17594 h 1599244"/>
              <a:gd name="connsiteX1" fmla="*/ 1082731 w 1927688"/>
              <a:gd name="connsiteY1" fmla="*/ 47091 h 1599244"/>
              <a:gd name="connsiteX2" fmla="*/ 1006826 w 1927688"/>
              <a:gd name="connsiteY2" fmla="*/ 40412 h 1599244"/>
              <a:gd name="connsiteX3" fmla="*/ 960591 w 1927688"/>
              <a:gd name="connsiteY3" fmla="*/ 105718 h 1599244"/>
              <a:gd name="connsiteX4" fmla="*/ 941714 w 1927688"/>
              <a:gd name="connsiteY4" fmla="*/ 299186 h 1599244"/>
              <a:gd name="connsiteX5" fmla="*/ 910055 w 1927688"/>
              <a:gd name="connsiteY5" fmla="*/ 409121 h 1599244"/>
              <a:gd name="connsiteX6" fmla="*/ 817873 w 1927688"/>
              <a:gd name="connsiteY6" fmla="*/ 418800 h 1599244"/>
              <a:gd name="connsiteX7" fmla="*/ 739192 w 1927688"/>
              <a:gd name="connsiteY7" fmla="*/ 606122 h 1599244"/>
              <a:gd name="connsiteX8" fmla="*/ 243433 w 1927688"/>
              <a:gd name="connsiteY8" fmla="*/ 775033 h 1599244"/>
              <a:gd name="connsiteX9" fmla="*/ 0 w 1927688"/>
              <a:gd name="connsiteY9" fmla="*/ 884257 h 1599244"/>
              <a:gd name="connsiteX10" fmla="*/ 41366 w 1927688"/>
              <a:gd name="connsiteY10" fmla="*/ 981745 h 1599244"/>
              <a:gd name="connsiteX11" fmla="*/ 226847 w 1927688"/>
              <a:gd name="connsiteY11" fmla="*/ 1087555 h 1599244"/>
              <a:gd name="connsiteX12" fmla="*/ 227110 w 1927688"/>
              <a:gd name="connsiteY12" fmla="*/ 1189404 h 1599244"/>
              <a:gd name="connsiteX13" fmla="*/ 340204 w 1927688"/>
              <a:gd name="connsiteY13" fmla="*/ 1219149 h 1599244"/>
              <a:gd name="connsiteX14" fmla="*/ 439642 w 1927688"/>
              <a:gd name="connsiteY14" fmla="*/ 1265326 h 1599244"/>
              <a:gd name="connsiteX15" fmla="*/ 626407 w 1927688"/>
              <a:gd name="connsiteY15" fmla="*/ 1223397 h 1599244"/>
              <a:gd name="connsiteX16" fmla="*/ 620794 w 1927688"/>
              <a:gd name="connsiteY16" fmla="*/ 1504384 h 1599244"/>
              <a:gd name="connsiteX17" fmla="*/ 804242 w 1927688"/>
              <a:gd name="connsiteY17" fmla="*/ 1533864 h 1599244"/>
              <a:gd name="connsiteX18" fmla="*/ 901898 w 1927688"/>
              <a:gd name="connsiteY18" fmla="*/ 1582858 h 1599244"/>
              <a:gd name="connsiteX19" fmla="*/ 993237 w 1927688"/>
              <a:gd name="connsiteY19" fmla="*/ 1435549 h 1599244"/>
              <a:gd name="connsiteX20" fmla="*/ 1181644 w 1927688"/>
              <a:gd name="connsiteY20" fmla="*/ 1482973 h 1599244"/>
              <a:gd name="connsiteX21" fmla="*/ 1275300 w 1927688"/>
              <a:gd name="connsiteY21" fmla="*/ 1385022 h 1599244"/>
              <a:gd name="connsiteX22" fmla="*/ 1371231 w 1927688"/>
              <a:gd name="connsiteY22" fmla="*/ 1192193 h 1599244"/>
              <a:gd name="connsiteX23" fmla="*/ 1461550 w 1927688"/>
              <a:gd name="connsiteY23" fmla="*/ 1159262 h 1599244"/>
              <a:gd name="connsiteX24" fmla="*/ 1588960 w 1927688"/>
              <a:gd name="connsiteY24" fmla="*/ 1049064 h 1599244"/>
              <a:gd name="connsiteX25" fmla="*/ 1661853 w 1927688"/>
              <a:gd name="connsiteY25" fmla="*/ 970967 h 1599244"/>
              <a:gd name="connsiteX26" fmla="*/ 1796750 w 1927688"/>
              <a:gd name="connsiteY26" fmla="*/ 810109 h 1599244"/>
              <a:gd name="connsiteX27" fmla="*/ 1897827 w 1927688"/>
              <a:gd name="connsiteY27" fmla="*/ 645096 h 1599244"/>
              <a:gd name="connsiteX28" fmla="*/ 1836670 w 1927688"/>
              <a:gd name="connsiteY28" fmla="*/ 469522 h 1599244"/>
              <a:gd name="connsiteX29" fmla="*/ 1641134 w 1927688"/>
              <a:gd name="connsiteY29" fmla="*/ 373556 h 1599244"/>
              <a:gd name="connsiteX30" fmla="*/ 1582013 w 1927688"/>
              <a:gd name="connsiteY30" fmla="*/ 308374 h 1599244"/>
              <a:gd name="connsiteX31" fmla="*/ 1486844 w 1927688"/>
              <a:gd name="connsiteY31" fmla="*/ 246312 h 1599244"/>
              <a:gd name="connsiteX32" fmla="*/ 1392119 w 1927688"/>
              <a:gd name="connsiteY32" fmla="*/ 207814 h 1599244"/>
              <a:gd name="connsiteX33" fmla="*/ 1293740 w 1927688"/>
              <a:gd name="connsiteY33" fmla="*/ 157162 h 1599244"/>
              <a:gd name="connsiteX34" fmla="*/ 1252876 w 1927688"/>
              <a:gd name="connsiteY34" fmla="*/ 101733 h 1599244"/>
              <a:gd name="connsiteX35" fmla="*/ 1208999 w 1927688"/>
              <a:gd name="connsiteY35" fmla="*/ 17594 h 1599244"/>
              <a:gd name="connsiteX0" fmla="*/ 1208999 w 1927688"/>
              <a:gd name="connsiteY0" fmla="*/ 17594 h 1533864"/>
              <a:gd name="connsiteX1" fmla="*/ 1082731 w 1927688"/>
              <a:gd name="connsiteY1" fmla="*/ 47091 h 1533864"/>
              <a:gd name="connsiteX2" fmla="*/ 1006826 w 1927688"/>
              <a:gd name="connsiteY2" fmla="*/ 40412 h 1533864"/>
              <a:gd name="connsiteX3" fmla="*/ 960591 w 1927688"/>
              <a:gd name="connsiteY3" fmla="*/ 105718 h 1533864"/>
              <a:gd name="connsiteX4" fmla="*/ 941714 w 1927688"/>
              <a:gd name="connsiteY4" fmla="*/ 299186 h 1533864"/>
              <a:gd name="connsiteX5" fmla="*/ 910055 w 1927688"/>
              <a:gd name="connsiteY5" fmla="*/ 409121 h 1533864"/>
              <a:gd name="connsiteX6" fmla="*/ 817873 w 1927688"/>
              <a:gd name="connsiteY6" fmla="*/ 418800 h 1533864"/>
              <a:gd name="connsiteX7" fmla="*/ 739192 w 1927688"/>
              <a:gd name="connsiteY7" fmla="*/ 606122 h 1533864"/>
              <a:gd name="connsiteX8" fmla="*/ 243433 w 1927688"/>
              <a:gd name="connsiteY8" fmla="*/ 775033 h 1533864"/>
              <a:gd name="connsiteX9" fmla="*/ 0 w 1927688"/>
              <a:gd name="connsiteY9" fmla="*/ 884257 h 1533864"/>
              <a:gd name="connsiteX10" fmla="*/ 41366 w 1927688"/>
              <a:gd name="connsiteY10" fmla="*/ 981745 h 1533864"/>
              <a:gd name="connsiteX11" fmla="*/ 226847 w 1927688"/>
              <a:gd name="connsiteY11" fmla="*/ 1087555 h 1533864"/>
              <a:gd name="connsiteX12" fmla="*/ 227110 w 1927688"/>
              <a:gd name="connsiteY12" fmla="*/ 1189404 h 1533864"/>
              <a:gd name="connsiteX13" fmla="*/ 340204 w 1927688"/>
              <a:gd name="connsiteY13" fmla="*/ 1219149 h 1533864"/>
              <a:gd name="connsiteX14" fmla="*/ 439642 w 1927688"/>
              <a:gd name="connsiteY14" fmla="*/ 1265326 h 1533864"/>
              <a:gd name="connsiteX15" fmla="*/ 626407 w 1927688"/>
              <a:gd name="connsiteY15" fmla="*/ 1223397 h 1533864"/>
              <a:gd name="connsiteX16" fmla="*/ 620794 w 1927688"/>
              <a:gd name="connsiteY16" fmla="*/ 1504384 h 1533864"/>
              <a:gd name="connsiteX17" fmla="*/ 804242 w 1927688"/>
              <a:gd name="connsiteY17" fmla="*/ 1533864 h 1533864"/>
              <a:gd name="connsiteX18" fmla="*/ 993237 w 1927688"/>
              <a:gd name="connsiteY18" fmla="*/ 1435549 h 1533864"/>
              <a:gd name="connsiteX19" fmla="*/ 1181644 w 1927688"/>
              <a:gd name="connsiteY19" fmla="*/ 1482973 h 1533864"/>
              <a:gd name="connsiteX20" fmla="*/ 1275300 w 1927688"/>
              <a:gd name="connsiteY20" fmla="*/ 1385022 h 1533864"/>
              <a:gd name="connsiteX21" fmla="*/ 1371231 w 1927688"/>
              <a:gd name="connsiteY21" fmla="*/ 1192193 h 1533864"/>
              <a:gd name="connsiteX22" fmla="*/ 1461550 w 1927688"/>
              <a:gd name="connsiteY22" fmla="*/ 1159262 h 1533864"/>
              <a:gd name="connsiteX23" fmla="*/ 1588960 w 1927688"/>
              <a:gd name="connsiteY23" fmla="*/ 1049064 h 1533864"/>
              <a:gd name="connsiteX24" fmla="*/ 1661853 w 1927688"/>
              <a:gd name="connsiteY24" fmla="*/ 970967 h 1533864"/>
              <a:gd name="connsiteX25" fmla="*/ 1796750 w 1927688"/>
              <a:gd name="connsiteY25" fmla="*/ 810109 h 1533864"/>
              <a:gd name="connsiteX26" fmla="*/ 1897827 w 1927688"/>
              <a:gd name="connsiteY26" fmla="*/ 645096 h 1533864"/>
              <a:gd name="connsiteX27" fmla="*/ 1836670 w 1927688"/>
              <a:gd name="connsiteY27" fmla="*/ 469522 h 1533864"/>
              <a:gd name="connsiteX28" fmla="*/ 1641134 w 1927688"/>
              <a:gd name="connsiteY28" fmla="*/ 373556 h 1533864"/>
              <a:gd name="connsiteX29" fmla="*/ 1582013 w 1927688"/>
              <a:gd name="connsiteY29" fmla="*/ 308374 h 1533864"/>
              <a:gd name="connsiteX30" fmla="*/ 1486844 w 1927688"/>
              <a:gd name="connsiteY30" fmla="*/ 246312 h 1533864"/>
              <a:gd name="connsiteX31" fmla="*/ 1392119 w 1927688"/>
              <a:gd name="connsiteY31" fmla="*/ 207814 h 1533864"/>
              <a:gd name="connsiteX32" fmla="*/ 1293740 w 1927688"/>
              <a:gd name="connsiteY32" fmla="*/ 157162 h 1533864"/>
              <a:gd name="connsiteX33" fmla="*/ 1252876 w 1927688"/>
              <a:gd name="connsiteY33" fmla="*/ 101733 h 1533864"/>
              <a:gd name="connsiteX34" fmla="*/ 1208999 w 1927688"/>
              <a:gd name="connsiteY34" fmla="*/ 17594 h 1533864"/>
              <a:gd name="connsiteX0" fmla="*/ 1208999 w 1927688"/>
              <a:gd name="connsiteY0" fmla="*/ 17594 h 1533864"/>
              <a:gd name="connsiteX1" fmla="*/ 1082731 w 1927688"/>
              <a:gd name="connsiteY1" fmla="*/ 47091 h 1533864"/>
              <a:gd name="connsiteX2" fmla="*/ 1006826 w 1927688"/>
              <a:gd name="connsiteY2" fmla="*/ 40412 h 1533864"/>
              <a:gd name="connsiteX3" fmla="*/ 960591 w 1927688"/>
              <a:gd name="connsiteY3" fmla="*/ 105718 h 1533864"/>
              <a:gd name="connsiteX4" fmla="*/ 941714 w 1927688"/>
              <a:gd name="connsiteY4" fmla="*/ 299186 h 1533864"/>
              <a:gd name="connsiteX5" fmla="*/ 910055 w 1927688"/>
              <a:gd name="connsiteY5" fmla="*/ 409121 h 1533864"/>
              <a:gd name="connsiteX6" fmla="*/ 817873 w 1927688"/>
              <a:gd name="connsiteY6" fmla="*/ 418800 h 1533864"/>
              <a:gd name="connsiteX7" fmla="*/ 739192 w 1927688"/>
              <a:gd name="connsiteY7" fmla="*/ 606122 h 1533864"/>
              <a:gd name="connsiteX8" fmla="*/ 243433 w 1927688"/>
              <a:gd name="connsiteY8" fmla="*/ 775033 h 1533864"/>
              <a:gd name="connsiteX9" fmla="*/ 0 w 1927688"/>
              <a:gd name="connsiteY9" fmla="*/ 884257 h 1533864"/>
              <a:gd name="connsiteX10" fmla="*/ 41366 w 1927688"/>
              <a:gd name="connsiteY10" fmla="*/ 981745 h 1533864"/>
              <a:gd name="connsiteX11" fmla="*/ 226847 w 1927688"/>
              <a:gd name="connsiteY11" fmla="*/ 1087555 h 1533864"/>
              <a:gd name="connsiteX12" fmla="*/ 227110 w 1927688"/>
              <a:gd name="connsiteY12" fmla="*/ 1189404 h 1533864"/>
              <a:gd name="connsiteX13" fmla="*/ 340204 w 1927688"/>
              <a:gd name="connsiteY13" fmla="*/ 1219149 h 1533864"/>
              <a:gd name="connsiteX14" fmla="*/ 439642 w 1927688"/>
              <a:gd name="connsiteY14" fmla="*/ 1265326 h 1533864"/>
              <a:gd name="connsiteX15" fmla="*/ 533570 w 1927688"/>
              <a:gd name="connsiteY15" fmla="*/ 1376153 h 1533864"/>
              <a:gd name="connsiteX16" fmla="*/ 620794 w 1927688"/>
              <a:gd name="connsiteY16" fmla="*/ 1504384 h 1533864"/>
              <a:gd name="connsiteX17" fmla="*/ 804242 w 1927688"/>
              <a:gd name="connsiteY17" fmla="*/ 1533864 h 1533864"/>
              <a:gd name="connsiteX18" fmla="*/ 993237 w 1927688"/>
              <a:gd name="connsiteY18" fmla="*/ 1435549 h 1533864"/>
              <a:gd name="connsiteX19" fmla="*/ 1181644 w 1927688"/>
              <a:gd name="connsiteY19" fmla="*/ 1482973 h 1533864"/>
              <a:gd name="connsiteX20" fmla="*/ 1275300 w 1927688"/>
              <a:gd name="connsiteY20" fmla="*/ 1385022 h 1533864"/>
              <a:gd name="connsiteX21" fmla="*/ 1371231 w 1927688"/>
              <a:gd name="connsiteY21" fmla="*/ 1192193 h 1533864"/>
              <a:gd name="connsiteX22" fmla="*/ 1461550 w 1927688"/>
              <a:gd name="connsiteY22" fmla="*/ 1159262 h 1533864"/>
              <a:gd name="connsiteX23" fmla="*/ 1588960 w 1927688"/>
              <a:gd name="connsiteY23" fmla="*/ 1049064 h 1533864"/>
              <a:gd name="connsiteX24" fmla="*/ 1661853 w 1927688"/>
              <a:gd name="connsiteY24" fmla="*/ 970967 h 1533864"/>
              <a:gd name="connsiteX25" fmla="*/ 1796750 w 1927688"/>
              <a:gd name="connsiteY25" fmla="*/ 810109 h 1533864"/>
              <a:gd name="connsiteX26" fmla="*/ 1897827 w 1927688"/>
              <a:gd name="connsiteY26" fmla="*/ 645096 h 1533864"/>
              <a:gd name="connsiteX27" fmla="*/ 1836670 w 1927688"/>
              <a:gd name="connsiteY27" fmla="*/ 469522 h 1533864"/>
              <a:gd name="connsiteX28" fmla="*/ 1641134 w 1927688"/>
              <a:gd name="connsiteY28" fmla="*/ 373556 h 1533864"/>
              <a:gd name="connsiteX29" fmla="*/ 1582013 w 1927688"/>
              <a:gd name="connsiteY29" fmla="*/ 308374 h 1533864"/>
              <a:gd name="connsiteX30" fmla="*/ 1486844 w 1927688"/>
              <a:gd name="connsiteY30" fmla="*/ 246312 h 1533864"/>
              <a:gd name="connsiteX31" fmla="*/ 1392119 w 1927688"/>
              <a:gd name="connsiteY31" fmla="*/ 207814 h 1533864"/>
              <a:gd name="connsiteX32" fmla="*/ 1293740 w 1927688"/>
              <a:gd name="connsiteY32" fmla="*/ 157162 h 1533864"/>
              <a:gd name="connsiteX33" fmla="*/ 1252876 w 1927688"/>
              <a:gd name="connsiteY33" fmla="*/ 101733 h 1533864"/>
              <a:gd name="connsiteX34" fmla="*/ 1208999 w 1927688"/>
              <a:gd name="connsiteY34" fmla="*/ 17594 h 1533864"/>
              <a:gd name="connsiteX0" fmla="*/ 1208999 w 1927688"/>
              <a:gd name="connsiteY0" fmla="*/ 17594 h 1533864"/>
              <a:gd name="connsiteX1" fmla="*/ 1082731 w 1927688"/>
              <a:gd name="connsiteY1" fmla="*/ 47091 h 1533864"/>
              <a:gd name="connsiteX2" fmla="*/ 1006826 w 1927688"/>
              <a:gd name="connsiteY2" fmla="*/ 40412 h 1533864"/>
              <a:gd name="connsiteX3" fmla="*/ 960591 w 1927688"/>
              <a:gd name="connsiteY3" fmla="*/ 105718 h 1533864"/>
              <a:gd name="connsiteX4" fmla="*/ 941714 w 1927688"/>
              <a:gd name="connsiteY4" fmla="*/ 299186 h 1533864"/>
              <a:gd name="connsiteX5" fmla="*/ 910055 w 1927688"/>
              <a:gd name="connsiteY5" fmla="*/ 409121 h 1533864"/>
              <a:gd name="connsiteX6" fmla="*/ 817873 w 1927688"/>
              <a:gd name="connsiteY6" fmla="*/ 418800 h 1533864"/>
              <a:gd name="connsiteX7" fmla="*/ 739192 w 1927688"/>
              <a:gd name="connsiteY7" fmla="*/ 606122 h 1533864"/>
              <a:gd name="connsiteX8" fmla="*/ 243433 w 1927688"/>
              <a:gd name="connsiteY8" fmla="*/ 775033 h 1533864"/>
              <a:gd name="connsiteX9" fmla="*/ 0 w 1927688"/>
              <a:gd name="connsiteY9" fmla="*/ 884257 h 1533864"/>
              <a:gd name="connsiteX10" fmla="*/ 41366 w 1927688"/>
              <a:gd name="connsiteY10" fmla="*/ 981745 h 1533864"/>
              <a:gd name="connsiteX11" fmla="*/ 87603 w 1927688"/>
              <a:gd name="connsiteY11" fmla="*/ 1087555 h 1533864"/>
              <a:gd name="connsiteX12" fmla="*/ 227110 w 1927688"/>
              <a:gd name="connsiteY12" fmla="*/ 1189404 h 1533864"/>
              <a:gd name="connsiteX13" fmla="*/ 340204 w 1927688"/>
              <a:gd name="connsiteY13" fmla="*/ 1219149 h 1533864"/>
              <a:gd name="connsiteX14" fmla="*/ 439642 w 1927688"/>
              <a:gd name="connsiteY14" fmla="*/ 1265326 h 1533864"/>
              <a:gd name="connsiteX15" fmla="*/ 533570 w 1927688"/>
              <a:gd name="connsiteY15" fmla="*/ 1376153 h 1533864"/>
              <a:gd name="connsiteX16" fmla="*/ 620794 w 1927688"/>
              <a:gd name="connsiteY16" fmla="*/ 1504384 h 1533864"/>
              <a:gd name="connsiteX17" fmla="*/ 804242 w 1927688"/>
              <a:gd name="connsiteY17" fmla="*/ 1533864 h 1533864"/>
              <a:gd name="connsiteX18" fmla="*/ 993237 w 1927688"/>
              <a:gd name="connsiteY18" fmla="*/ 1435549 h 1533864"/>
              <a:gd name="connsiteX19" fmla="*/ 1181644 w 1927688"/>
              <a:gd name="connsiteY19" fmla="*/ 1482973 h 1533864"/>
              <a:gd name="connsiteX20" fmla="*/ 1275300 w 1927688"/>
              <a:gd name="connsiteY20" fmla="*/ 1385022 h 1533864"/>
              <a:gd name="connsiteX21" fmla="*/ 1371231 w 1927688"/>
              <a:gd name="connsiteY21" fmla="*/ 1192193 h 1533864"/>
              <a:gd name="connsiteX22" fmla="*/ 1461550 w 1927688"/>
              <a:gd name="connsiteY22" fmla="*/ 1159262 h 1533864"/>
              <a:gd name="connsiteX23" fmla="*/ 1588960 w 1927688"/>
              <a:gd name="connsiteY23" fmla="*/ 1049064 h 1533864"/>
              <a:gd name="connsiteX24" fmla="*/ 1661853 w 1927688"/>
              <a:gd name="connsiteY24" fmla="*/ 970967 h 1533864"/>
              <a:gd name="connsiteX25" fmla="*/ 1796750 w 1927688"/>
              <a:gd name="connsiteY25" fmla="*/ 810109 h 1533864"/>
              <a:gd name="connsiteX26" fmla="*/ 1897827 w 1927688"/>
              <a:gd name="connsiteY26" fmla="*/ 645096 h 1533864"/>
              <a:gd name="connsiteX27" fmla="*/ 1836670 w 1927688"/>
              <a:gd name="connsiteY27" fmla="*/ 469522 h 1533864"/>
              <a:gd name="connsiteX28" fmla="*/ 1641134 w 1927688"/>
              <a:gd name="connsiteY28" fmla="*/ 373556 h 1533864"/>
              <a:gd name="connsiteX29" fmla="*/ 1582013 w 1927688"/>
              <a:gd name="connsiteY29" fmla="*/ 308374 h 1533864"/>
              <a:gd name="connsiteX30" fmla="*/ 1486844 w 1927688"/>
              <a:gd name="connsiteY30" fmla="*/ 246312 h 1533864"/>
              <a:gd name="connsiteX31" fmla="*/ 1392119 w 1927688"/>
              <a:gd name="connsiteY31" fmla="*/ 207814 h 1533864"/>
              <a:gd name="connsiteX32" fmla="*/ 1293740 w 1927688"/>
              <a:gd name="connsiteY32" fmla="*/ 157162 h 1533864"/>
              <a:gd name="connsiteX33" fmla="*/ 1252876 w 1927688"/>
              <a:gd name="connsiteY33" fmla="*/ 101733 h 1533864"/>
              <a:gd name="connsiteX34" fmla="*/ 1208999 w 1927688"/>
              <a:gd name="connsiteY34" fmla="*/ 17594 h 1533864"/>
              <a:gd name="connsiteX0" fmla="*/ 1394651 w 2113340"/>
              <a:gd name="connsiteY0" fmla="*/ 17594 h 1533864"/>
              <a:gd name="connsiteX1" fmla="*/ 1268383 w 2113340"/>
              <a:gd name="connsiteY1" fmla="*/ 47091 h 1533864"/>
              <a:gd name="connsiteX2" fmla="*/ 1192478 w 2113340"/>
              <a:gd name="connsiteY2" fmla="*/ 40412 h 1533864"/>
              <a:gd name="connsiteX3" fmla="*/ 1146243 w 2113340"/>
              <a:gd name="connsiteY3" fmla="*/ 105718 h 1533864"/>
              <a:gd name="connsiteX4" fmla="*/ 1127366 w 2113340"/>
              <a:gd name="connsiteY4" fmla="*/ 299186 h 1533864"/>
              <a:gd name="connsiteX5" fmla="*/ 1095707 w 2113340"/>
              <a:gd name="connsiteY5" fmla="*/ 409121 h 1533864"/>
              <a:gd name="connsiteX6" fmla="*/ 1003525 w 2113340"/>
              <a:gd name="connsiteY6" fmla="*/ 418800 h 1533864"/>
              <a:gd name="connsiteX7" fmla="*/ 924844 w 2113340"/>
              <a:gd name="connsiteY7" fmla="*/ 606122 h 1533864"/>
              <a:gd name="connsiteX8" fmla="*/ 429085 w 2113340"/>
              <a:gd name="connsiteY8" fmla="*/ 775033 h 1533864"/>
              <a:gd name="connsiteX9" fmla="*/ 0 w 2113340"/>
              <a:gd name="connsiteY9" fmla="*/ 884257 h 1533864"/>
              <a:gd name="connsiteX10" fmla="*/ 227018 w 2113340"/>
              <a:gd name="connsiteY10" fmla="*/ 981745 h 1533864"/>
              <a:gd name="connsiteX11" fmla="*/ 273255 w 2113340"/>
              <a:gd name="connsiteY11" fmla="*/ 1087555 h 1533864"/>
              <a:gd name="connsiteX12" fmla="*/ 412762 w 2113340"/>
              <a:gd name="connsiteY12" fmla="*/ 1189404 h 1533864"/>
              <a:gd name="connsiteX13" fmla="*/ 525856 w 2113340"/>
              <a:gd name="connsiteY13" fmla="*/ 1219149 h 1533864"/>
              <a:gd name="connsiteX14" fmla="*/ 625294 w 2113340"/>
              <a:gd name="connsiteY14" fmla="*/ 1265326 h 1533864"/>
              <a:gd name="connsiteX15" fmla="*/ 719222 w 2113340"/>
              <a:gd name="connsiteY15" fmla="*/ 1376153 h 1533864"/>
              <a:gd name="connsiteX16" fmla="*/ 806446 w 2113340"/>
              <a:gd name="connsiteY16" fmla="*/ 1504384 h 1533864"/>
              <a:gd name="connsiteX17" fmla="*/ 989894 w 2113340"/>
              <a:gd name="connsiteY17" fmla="*/ 1533864 h 1533864"/>
              <a:gd name="connsiteX18" fmla="*/ 1178889 w 2113340"/>
              <a:gd name="connsiteY18" fmla="*/ 1435549 h 1533864"/>
              <a:gd name="connsiteX19" fmla="*/ 1367296 w 2113340"/>
              <a:gd name="connsiteY19" fmla="*/ 1482973 h 1533864"/>
              <a:gd name="connsiteX20" fmla="*/ 1460952 w 2113340"/>
              <a:gd name="connsiteY20" fmla="*/ 1385022 h 1533864"/>
              <a:gd name="connsiteX21" fmla="*/ 1556883 w 2113340"/>
              <a:gd name="connsiteY21" fmla="*/ 1192193 h 1533864"/>
              <a:gd name="connsiteX22" fmla="*/ 1647202 w 2113340"/>
              <a:gd name="connsiteY22" fmla="*/ 1159262 h 1533864"/>
              <a:gd name="connsiteX23" fmla="*/ 1774612 w 2113340"/>
              <a:gd name="connsiteY23" fmla="*/ 1049064 h 1533864"/>
              <a:gd name="connsiteX24" fmla="*/ 1847505 w 2113340"/>
              <a:gd name="connsiteY24" fmla="*/ 970967 h 1533864"/>
              <a:gd name="connsiteX25" fmla="*/ 1982402 w 2113340"/>
              <a:gd name="connsiteY25" fmla="*/ 810109 h 1533864"/>
              <a:gd name="connsiteX26" fmla="*/ 2083479 w 2113340"/>
              <a:gd name="connsiteY26" fmla="*/ 645096 h 1533864"/>
              <a:gd name="connsiteX27" fmla="*/ 2022322 w 2113340"/>
              <a:gd name="connsiteY27" fmla="*/ 469522 h 1533864"/>
              <a:gd name="connsiteX28" fmla="*/ 1826786 w 2113340"/>
              <a:gd name="connsiteY28" fmla="*/ 373556 h 1533864"/>
              <a:gd name="connsiteX29" fmla="*/ 1767665 w 2113340"/>
              <a:gd name="connsiteY29" fmla="*/ 308374 h 1533864"/>
              <a:gd name="connsiteX30" fmla="*/ 1672496 w 2113340"/>
              <a:gd name="connsiteY30" fmla="*/ 246312 h 1533864"/>
              <a:gd name="connsiteX31" fmla="*/ 1577771 w 2113340"/>
              <a:gd name="connsiteY31" fmla="*/ 207814 h 1533864"/>
              <a:gd name="connsiteX32" fmla="*/ 1479392 w 2113340"/>
              <a:gd name="connsiteY32" fmla="*/ 157162 h 1533864"/>
              <a:gd name="connsiteX33" fmla="*/ 1438528 w 2113340"/>
              <a:gd name="connsiteY33" fmla="*/ 101733 h 1533864"/>
              <a:gd name="connsiteX34" fmla="*/ 1394651 w 2113340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288803 w 2209665"/>
              <a:gd name="connsiteY2" fmla="*/ 40412 h 1533864"/>
              <a:gd name="connsiteX3" fmla="*/ 1242568 w 2209665"/>
              <a:gd name="connsiteY3" fmla="*/ 105718 h 1533864"/>
              <a:gd name="connsiteX4" fmla="*/ 1223691 w 2209665"/>
              <a:gd name="connsiteY4" fmla="*/ 299186 h 1533864"/>
              <a:gd name="connsiteX5" fmla="*/ 1192032 w 2209665"/>
              <a:gd name="connsiteY5" fmla="*/ 409121 h 1533864"/>
              <a:gd name="connsiteX6" fmla="*/ 1099850 w 2209665"/>
              <a:gd name="connsiteY6" fmla="*/ 418800 h 1533864"/>
              <a:gd name="connsiteX7" fmla="*/ 1021169 w 2209665"/>
              <a:gd name="connsiteY7" fmla="*/ 606122 h 1533864"/>
              <a:gd name="connsiteX8" fmla="*/ 14903 w 2209665"/>
              <a:gd name="connsiteY8" fmla="*/ 775033 h 1533864"/>
              <a:gd name="connsiteX9" fmla="*/ 96325 w 2209665"/>
              <a:gd name="connsiteY9" fmla="*/ 884257 h 1533864"/>
              <a:gd name="connsiteX10" fmla="*/ 323343 w 2209665"/>
              <a:gd name="connsiteY10" fmla="*/ 981745 h 1533864"/>
              <a:gd name="connsiteX11" fmla="*/ 369580 w 2209665"/>
              <a:gd name="connsiteY11" fmla="*/ 1087555 h 1533864"/>
              <a:gd name="connsiteX12" fmla="*/ 509087 w 2209665"/>
              <a:gd name="connsiteY12" fmla="*/ 1189404 h 1533864"/>
              <a:gd name="connsiteX13" fmla="*/ 622181 w 2209665"/>
              <a:gd name="connsiteY13" fmla="*/ 1219149 h 1533864"/>
              <a:gd name="connsiteX14" fmla="*/ 721619 w 2209665"/>
              <a:gd name="connsiteY14" fmla="*/ 1265326 h 1533864"/>
              <a:gd name="connsiteX15" fmla="*/ 815547 w 2209665"/>
              <a:gd name="connsiteY15" fmla="*/ 1376153 h 1533864"/>
              <a:gd name="connsiteX16" fmla="*/ 902771 w 2209665"/>
              <a:gd name="connsiteY16" fmla="*/ 1504384 h 1533864"/>
              <a:gd name="connsiteX17" fmla="*/ 1086219 w 2209665"/>
              <a:gd name="connsiteY17" fmla="*/ 1533864 h 1533864"/>
              <a:gd name="connsiteX18" fmla="*/ 1275214 w 2209665"/>
              <a:gd name="connsiteY18" fmla="*/ 1435549 h 1533864"/>
              <a:gd name="connsiteX19" fmla="*/ 1463621 w 2209665"/>
              <a:gd name="connsiteY19" fmla="*/ 1482973 h 1533864"/>
              <a:gd name="connsiteX20" fmla="*/ 1557277 w 2209665"/>
              <a:gd name="connsiteY20" fmla="*/ 1385022 h 1533864"/>
              <a:gd name="connsiteX21" fmla="*/ 1653208 w 2209665"/>
              <a:gd name="connsiteY21" fmla="*/ 1192193 h 1533864"/>
              <a:gd name="connsiteX22" fmla="*/ 1743527 w 2209665"/>
              <a:gd name="connsiteY22" fmla="*/ 1159262 h 1533864"/>
              <a:gd name="connsiteX23" fmla="*/ 1870937 w 2209665"/>
              <a:gd name="connsiteY23" fmla="*/ 1049064 h 1533864"/>
              <a:gd name="connsiteX24" fmla="*/ 1943830 w 2209665"/>
              <a:gd name="connsiteY24" fmla="*/ 970967 h 1533864"/>
              <a:gd name="connsiteX25" fmla="*/ 2078727 w 2209665"/>
              <a:gd name="connsiteY25" fmla="*/ 810109 h 1533864"/>
              <a:gd name="connsiteX26" fmla="*/ 2179804 w 2209665"/>
              <a:gd name="connsiteY26" fmla="*/ 645096 h 1533864"/>
              <a:gd name="connsiteX27" fmla="*/ 2118647 w 2209665"/>
              <a:gd name="connsiteY27" fmla="*/ 469522 h 1533864"/>
              <a:gd name="connsiteX28" fmla="*/ 1923111 w 2209665"/>
              <a:gd name="connsiteY28" fmla="*/ 373556 h 1533864"/>
              <a:gd name="connsiteX29" fmla="*/ 1863990 w 2209665"/>
              <a:gd name="connsiteY29" fmla="*/ 308374 h 1533864"/>
              <a:gd name="connsiteX30" fmla="*/ 1768821 w 2209665"/>
              <a:gd name="connsiteY30" fmla="*/ 246312 h 1533864"/>
              <a:gd name="connsiteX31" fmla="*/ 1674096 w 2209665"/>
              <a:gd name="connsiteY31" fmla="*/ 207814 h 1533864"/>
              <a:gd name="connsiteX32" fmla="*/ 1575717 w 2209665"/>
              <a:gd name="connsiteY32" fmla="*/ 157162 h 1533864"/>
              <a:gd name="connsiteX33" fmla="*/ 1534853 w 2209665"/>
              <a:gd name="connsiteY33" fmla="*/ 101733 h 1533864"/>
              <a:gd name="connsiteX34" fmla="*/ 1490976 w 2209665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288803 w 2209665"/>
              <a:gd name="connsiteY2" fmla="*/ 40412 h 1533864"/>
              <a:gd name="connsiteX3" fmla="*/ 1242568 w 2209665"/>
              <a:gd name="connsiteY3" fmla="*/ 105718 h 1533864"/>
              <a:gd name="connsiteX4" fmla="*/ 1223691 w 2209665"/>
              <a:gd name="connsiteY4" fmla="*/ 299186 h 1533864"/>
              <a:gd name="connsiteX5" fmla="*/ 1192032 w 2209665"/>
              <a:gd name="connsiteY5" fmla="*/ 409121 h 1533864"/>
              <a:gd name="connsiteX6" fmla="*/ 1099850 w 2209665"/>
              <a:gd name="connsiteY6" fmla="*/ 418800 h 1533864"/>
              <a:gd name="connsiteX7" fmla="*/ 1021169 w 2209665"/>
              <a:gd name="connsiteY7" fmla="*/ 606122 h 1533864"/>
              <a:gd name="connsiteX8" fmla="*/ 14903 w 2209665"/>
              <a:gd name="connsiteY8" fmla="*/ 775033 h 1533864"/>
              <a:gd name="connsiteX9" fmla="*/ 96325 w 2209665"/>
              <a:gd name="connsiteY9" fmla="*/ 884257 h 1533864"/>
              <a:gd name="connsiteX10" fmla="*/ 323343 w 2209665"/>
              <a:gd name="connsiteY10" fmla="*/ 981745 h 1533864"/>
              <a:gd name="connsiteX11" fmla="*/ 369580 w 2209665"/>
              <a:gd name="connsiteY11" fmla="*/ 1087555 h 1533864"/>
              <a:gd name="connsiteX12" fmla="*/ 509087 w 2209665"/>
              <a:gd name="connsiteY12" fmla="*/ 1189404 h 1533864"/>
              <a:gd name="connsiteX13" fmla="*/ 622181 w 2209665"/>
              <a:gd name="connsiteY13" fmla="*/ 1219149 h 1533864"/>
              <a:gd name="connsiteX14" fmla="*/ 721619 w 2209665"/>
              <a:gd name="connsiteY14" fmla="*/ 1265326 h 1533864"/>
              <a:gd name="connsiteX15" fmla="*/ 815547 w 2209665"/>
              <a:gd name="connsiteY15" fmla="*/ 1376153 h 1533864"/>
              <a:gd name="connsiteX16" fmla="*/ 902771 w 2209665"/>
              <a:gd name="connsiteY16" fmla="*/ 1504384 h 1533864"/>
              <a:gd name="connsiteX17" fmla="*/ 1086219 w 2209665"/>
              <a:gd name="connsiteY17" fmla="*/ 1533864 h 1533864"/>
              <a:gd name="connsiteX18" fmla="*/ 1275214 w 2209665"/>
              <a:gd name="connsiteY18" fmla="*/ 1435549 h 1533864"/>
              <a:gd name="connsiteX19" fmla="*/ 1463621 w 2209665"/>
              <a:gd name="connsiteY19" fmla="*/ 1482973 h 1533864"/>
              <a:gd name="connsiteX20" fmla="*/ 1557277 w 2209665"/>
              <a:gd name="connsiteY20" fmla="*/ 1385022 h 1533864"/>
              <a:gd name="connsiteX21" fmla="*/ 1653208 w 2209665"/>
              <a:gd name="connsiteY21" fmla="*/ 1192193 h 1533864"/>
              <a:gd name="connsiteX22" fmla="*/ 1743527 w 2209665"/>
              <a:gd name="connsiteY22" fmla="*/ 1159262 h 1533864"/>
              <a:gd name="connsiteX23" fmla="*/ 1870937 w 2209665"/>
              <a:gd name="connsiteY23" fmla="*/ 1049064 h 1533864"/>
              <a:gd name="connsiteX24" fmla="*/ 1943830 w 2209665"/>
              <a:gd name="connsiteY24" fmla="*/ 970967 h 1533864"/>
              <a:gd name="connsiteX25" fmla="*/ 2078727 w 2209665"/>
              <a:gd name="connsiteY25" fmla="*/ 810109 h 1533864"/>
              <a:gd name="connsiteX26" fmla="*/ 2179804 w 2209665"/>
              <a:gd name="connsiteY26" fmla="*/ 645096 h 1533864"/>
              <a:gd name="connsiteX27" fmla="*/ 2118647 w 2209665"/>
              <a:gd name="connsiteY27" fmla="*/ 469522 h 1533864"/>
              <a:gd name="connsiteX28" fmla="*/ 1923111 w 2209665"/>
              <a:gd name="connsiteY28" fmla="*/ 373556 h 1533864"/>
              <a:gd name="connsiteX29" fmla="*/ 1863990 w 2209665"/>
              <a:gd name="connsiteY29" fmla="*/ 308374 h 1533864"/>
              <a:gd name="connsiteX30" fmla="*/ 1768821 w 2209665"/>
              <a:gd name="connsiteY30" fmla="*/ 246312 h 1533864"/>
              <a:gd name="connsiteX31" fmla="*/ 1674096 w 2209665"/>
              <a:gd name="connsiteY31" fmla="*/ 207814 h 1533864"/>
              <a:gd name="connsiteX32" fmla="*/ 1575717 w 2209665"/>
              <a:gd name="connsiteY32" fmla="*/ 157162 h 1533864"/>
              <a:gd name="connsiteX33" fmla="*/ 1534853 w 2209665"/>
              <a:gd name="connsiteY33" fmla="*/ 101733 h 1533864"/>
              <a:gd name="connsiteX34" fmla="*/ 1490976 w 2209665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288803 w 2209665"/>
              <a:gd name="connsiteY2" fmla="*/ 40412 h 1533864"/>
              <a:gd name="connsiteX3" fmla="*/ 1242568 w 2209665"/>
              <a:gd name="connsiteY3" fmla="*/ 105718 h 1533864"/>
              <a:gd name="connsiteX4" fmla="*/ 1223691 w 2209665"/>
              <a:gd name="connsiteY4" fmla="*/ 299186 h 1533864"/>
              <a:gd name="connsiteX5" fmla="*/ 1192032 w 2209665"/>
              <a:gd name="connsiteY5" fmla="*/ 409121 h 1533864"/>
              <a:gd name="connsiteX6" fmla="*/ 1099850 w 2209665"/>
              <a:gd name="connsiteY6" fmla="*/ 418800 h 1533864"/>
              <a:gd name="connsiteX7" fmla="*/ 1021169 w 2209665"/>
              <a:gd name="connsiteY7" fmla="*/ 606122 h 1533864"/>
              <a:gd name="connsiteX8" fmla="*/ 14903 w 2209665"/>
              <a:gd name="connsiteY8" fmla="*/ 775033 h 1533864"/>
              <a:gd name="connsiteX9" fmla="*/ 96325 w 2209665"/>
              <a:gd name="connsiteY9" fmla="*/ 884257 h 1533864"/>
              <a:gd name="connsiteX10" fmla="*/ 323343 w 2209665"/>
              <a:gd name="connsiteY10" fmla="*/ 981745 h 1533864"/>
              <a:gd name="connsiteX11" fmla="*/ 369580 w 2209665"/>
              <a:gd name="connsiteY11" fmla="*/ 1087555 h 1533864"/>
              <a:gd name="connsiteX12" fmla="*/ 509087 w 2209665"/>
              <a:gd name="connsiteY12" fmla="*/ 1189404 h 1533864"/>
              <a:gd name="connsiteX13" fmla="*/ 622181 w 2209665"/>
              <a:gd name="connsiteY13" fmla="*/ 1219149 h 1533864"/>
              <a:gd name="connsiteX14" fmla="*/ 721619 w 2209665"/>
              <a:gd name="connsiteY14" fmla="*/ 1265326 h 1533864"/>
              <a:gd name="connsiteX15" fmla="*/ 815547 w 2209665"/>
              <a:gd name="connsiteY15" fmla="*/ 1376153 h 1533864"/>
              <a:gd name="connsiteX16" fmla="*/ 902771 w 2209665"/>
              <a:gd name="connsiteY16" fmla="*/ 1504384 h 1533864"/>
              <a:gd name="connsiteX17" fmla="*/ 1086219 w 2209665"/>
              <a:gd name="connsiteY17" fmla="*/ 1533864 h 1533864"/>
              <a:gd name="connsiteX18" fmla="*/ 1275214 w 2209665"/>
              <a:gd name="connsiteY18" fmla="*/ 1435549 h 1533864"/>
              <a:gd name="connsiteX19" fmla="*/ 1463621 w 2209665"/>
              <a:gd name="connsiteY19" fmla="*/ 1482973 h 1533864"/>
              <a:gd name="connsiteX20" fmla="*/ 1557277 w 2209665"/>
              <a:gd name="connsiteY20" fmla="*/ 1385022 h 1533864"/>
              <a:gd name="connsiteX21" fmla="*/ 1653208 w 2209665"/>
              <a:gd name="connsiteY21" fmla="*/ 1192193 h 1533864"/>
              <a:gd name="connsiteX22" fmla="*/ 1743527 w 2209665"/>
              <a:gd name="connsiteY22" fmla="*/ 1159262 h 1533864"/>
              <a:gd name="connsiteX23" fmla="*/ 1870937 w 2209665"/>
              <a:gd name="connsiteY23" fmla="*/ 1049064 h 1533864"/>
              <a:gd name="connsiteX24" fmla="*/ 1943830 w 2209665"/>
              <a:gd name="connsiteY24" fmla="*/ 970967 h 1533864"/>
              <a:gd name="connsiteX25" fmla="*/ 2078727 w 2209665"/>
              <a:gd name="connsiteY25" fmla="*/ 810109 h 1533864"/>
              <a:gd name="connsiteX26" fmla="*/ 2179804 w 2209665"/>
              <a:gd name="connsiteY26" fmla="*/ 645096 h 1533864"/>
              <a:gd name="connsiteX27" fmla="*/ 2118647 w 2209665"/>
              <a:gd name="connsiteY27" fmla="*/ 469522 h 1533864"/>
              <a:gd name="connsiteX28" fmla="*/ 1923111 w 2209665"/>
              <a:gd name="connsiteY28" fmla="*/ 373556 h 1533864"/>
              <a:gd name="connsiteX29" fmla="*/ 1863990 w 2209665"/>
              <a:gd name="connsiteY29" fmla="*/ 308374 h 1533864"/>
              <a:gd name="connsiteX30" fmla="*/ 1768821 w 2209665"/>
              <a:gd name="connsiteY30" fmla="*/ 246312 h 1533864"/>
              <a:gd name="connsiteX31" fmla="*/ 1674096 w 2209665"/>
              <a:gd name="connsiteY31" fmla="*/ 207814 h 1533864"/>
              <a:gd name="connsiteX32" fmla="*/ 1575717 w 2209665"/>
              <a:gd name="connsiteY32" fmla="*/ 157162 h 1533864"/>
              <a:gd name="connsiteX33" fmla="*/ 1534853 w 2209665"/>
              <a:gd name="connsiteY33" fmla="*/ 101733 h 1533864"/>
              <a:gd name="connsiteX34" fmla="*/ 1490976 w 2209665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288803 w 2209665"/>
              <a:gd name="connsiteY2" fmla="*/ 40412 h 1533864"/>
              <a:gd name="connsiteX3" fmla="*/ 1242568 w 2209665"/>
              <a:gd name="connsiteY3" fmla="*/ 105718 h 1533864"/>
              <a:gd name="connsiteX4" fmla="*/ 1223691 w 2209665"/>
              <a:gd name="connsiteY4" fmla="*/ 299186 h 1533864"/>
              <a:gd name="connsiteX5" fmla="*/ 1192032 w 2209665"/>
              <a:gd name="connsiteY5" fmla="*/ 409121 h 1533864"/>
              <a:gd name="connsiteX6" fmla="*/ 1099850 w 2209665"/>
              <a:gd name="connsiteY6" fmla="*/ 418800 h 1533864"/>
              <a:gd name="connsiteX7" fmla="*/ 881925 w 2209665"/>
              <a:gd name="connsiteY7" fmla="*/ 758878 h 1533864"/>
              <a:gd name="connsiteX8" fmla="*/ 14903 w 2209665"/>
              <a:gd name="connsiteY8" fmla="*/ 775033 h 1533864"/>
              <a:gd name="connsiteX9" fmla="*/ 96325 w 2209665"/>
              <a:gd name="connsiteY9" fmla="*/ 884257 h 1533864"/>
              <a:gd name="connsiteX10" fmla="*/ 323343 w 2209665"/>
              <a:gd name="connsiteY10" fmla="*/ 981745 h 1533864"/>
              <a:gd name="connsiteX11" fmla="*/ 369580 w 2209665"/>
              <a:gd name="connsiteY11" fmla="*/ 1087555 h 1533864"/>
              <a:gd name="connsiteX12" fmla="*/ 509087 w 2209665"/>
              <a:gd name="connsiteY12" fmla="*/ 1189404 h 1533864"/>
              <a:gd name="connsiteX13" fmla="*/ 622181 w 2209665"/>
              <a:gd name="connsiteY13" fmla="*/ 1219149 h 1533864"/>
              <a:gd name="connsiteX14" fmla="*/ 721619 w 2209665"/>
              <a:gd name="connsiteY14" fmla="*/ 1265326 h 1533864"/>
              <a:gd name="connsiteX15" fmla="*/ 815547 w 2209665"/>
              <a:gd name="connsiteY15" fmla="*/ 1376153 h 1533864"/>
              <a:gd name="connsiteX16" fmla="*/ 902771 w 2209665"/>
              <a:gd name="connsiteY16" fmla="*/ 1504384 h 1533864"/>
              <a:gd name="connsiteX17" fmla="*/ 1086219 w 2209665"/>
              <a:gd name="connsiteY17" fmla="*/ 1533864 h 1533864"/>
              <a:gd name="connsiteX18" fmla="*/ 1275214 w 2209665"/>
              <a:gd name="connsiteY18" fmla="*/ 1435549 h 1533864"/>
              <a:gd name="connsiteX19" fmla="*/ 1463621 w 2209665"/>
              <a:gd name="connsiteY19" fmla="*/ 1482973 h 1533864"/>
              <a:gd name="connsiteX20" fmla="*/ 1557277 w 2209665"/>
              <a:gd name="connsiteY20" fmla="*/ 1385022 h 1533864"/>
              <a:gd name="connsiteX21" fmla="*/ 1653208 w 2209665"/>
              <a:gd name="connsiteY21" fmla="*/ 1192193 h 1533864"/>
              <a:gd name="connsiteX22" fmla="*/ 1743527 w 2209665"/>
              <a:gd name="connsiteY22" fmla="*/ 1159262 h 1533864"/>
              <a:gd name="connsiteX23" fmla="*/ 1870937 w 2209665"/>
              <a:gd name="connsiteY23" fmla="*/ 1049064 h 1533864"/>
              <a:gd name="connsiteX24" fmla="*/ 1943830 w 2209665"/>
              <a:gd name="connsiteY24" fmla="*/ 970967 h 1533864"/>
              <a:gd name="connsiteX25" fmla="*/ 2078727 w 2209665"/>
              <a:gd name="connsiteY25" fmla="*/ 810109 h 1533864"/>
              <a:gd name="connsiteX26" fmla="*/ 2179804 w 2209665"/>
              <a:gd name="connsiteY26" fmla="*/ 645096 h 1533864"/>
              <a:gd name="connsiteX27" fmla="*/ 2118647 w 2209665"/>
              <a:gd name="connsiteY27" fmla="*/ 469522 h 1533864"/>
              <a:gd name="connsiteX28" fmla="*/ 1923111 w 2209665"/>
              <a:gd name="connsiteY28" fmla="*/ 373556 h 1533864"/>
              <a:gd name="connsiteX29" fmla="*/ 1863990 w 2209665"/>
              <a:gd name="connsiteY29" fmla="*/ 308374 h 1533864"/>
              <a:gd name="connsiteX30" fmla="*/ 1768821 w 2209665"/>
              <a:gd name="connsiteY30" fmla="*/ 246312 h 1533864"/>
              <a:gd name="connsiteX31" fmla="*/ 1674096 w 2209665"/>
              <a:gd name="connsiteY31" fmla="*/ 207814 h 1533864"/>
              <a:gd name="connsiteX32" fmla="*/ 1575717 w 2209665"/>
              <a:gd name="connsiteY32" fmla="*/ 157162 h 1533864"/>
              <a:gd name="connsiteX33" fmla="*/ 1534853 w 2209665"/>
              <a:gd name="connsiteY33" fmla="*/ 101733 h 1533864"/>
              <a:gd name="connsiteX34" fmla="*/ 1490976 w 2209665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288803 w 2209665"/>
              <a:gd name="connsiteY2" fmla="*/ 40412 h 1533864"/>
              <a:gd name="connsiteX3" fmla="*/ 1242568 w 2209665"/>
              <a:gd name="connsiteY3" fmla="*/ 105718 h 1533864"/>
              <a:gd name="connsiteX4" fmla="*/ 1223691 w 2209665"/>
              <a:gd name="connsiteY4" fmla="*/ 299186 h 1533864"/>
              <a:gd name="connsiteX5" fmla="*/ 1192032 w 2209665"/>
              <a:gd name="connsiteY5" fmla="*/ 409121 h 1533864"/>
              <a:gd name="connsiteX6" fmla="*/ 1099850 w 2209665"/>
              <a:gd name="connsiteY6" fmla="*/ 622480 h 1533864"/>
              <a:gd name="connsiteX7" fmla="*/ 881925 w 2209665"/>
              <a:gd name="connsiteY7" fmla="*/ 758878 h 1533864"/>
              <a:gd name="connsiteX8" fmla="*/ 14903 w 2209665"/>
              <a:gd name="connsiteY8" fmla="*/ 775033 h 1533864"/>
              <a:gd name="connsiteX9" fmla="*/ 96325 w 2209665"/>
              <a:gd name="connsiteY9" fmla="*/ 884257 h 1533864"/>
              <a:gd name="connsiteX10" fmla="*/ 323343 w 2209665"/>
              <a:gd name="connsiteY10" fmla="*/ 981745 h 1533864"/>
              <a:gd name="connsiteX11" fmla="*/ 369580 w 2209665"/>
              <a:gd name="connsiteY11" fmla="*/ 1087555 h 1533864"/>
              <a:gd name="connsiteX12" fmla="*/ 509087 w 2209665"/>
              <a:gd name="connsiteY12" fmla="*/ 1189404 h 1533864"/>
              <a:gd name="connsiteX13" fmla="*/ 622181 w 2209665"/>
              <a:gd name="connsiteY13" fmla="*/ 1219149 h 1533864"/>
              <a:gd name="connsiteX14" fmla="*/ 721619 w 2209665"/>
              <a:gd name="connsiteY14" fmla="*/ 1265326 h 1533864"/>
              <a:gd name="connsiteX15" fmla="*/ 815547 w 2209665"/>
              <a:gd name="connsiteY15" fmla="*/ 1376153 h 1533864"/>
              <a:gd name="connsiteX16" fmla="*/ 902771 w 2209665"/>
              <a:gd name="connsiteY16" fmla="*/ 1504384 h 1533864"/>
              <a:gd name="connsiteX17" fmla="*/ 1086219 w 2209665"/>
              <a:gd name="connsiteY17" fmla="*/ 1533864 h 1533864"/>
              <a:gd name="connsiteX18" fmla="*/ 1275214 w 2209665"/>
              <a:gd name="connsiteY18" fmla="*/ 1435549 h 1533864"/>
              <a:gd name="connsiteX19" fmla="*/ 1463621 w 2209665"/>
              <a:gd name="connsiteY19" fmla="*/ 1482973 h 1533864"/>
              <a:gd name="connsiteX20" fmla="*/ 1557277 w 2209665"/>
              <a:gd name="connsiteY20" fmla="*/ 1385022 h 1533864"/>
              <a:gd name="connsiteX21" fmla="*/ 1653208 w 2209665"/>
              <a:gd name="connsiteY21" fmla="*/ 1192193 h 1533864"/>
              <a:gd name="connsiteX22" fmla="*/ 1743527 w 2209665"/>
              <a:gd name="connsiteY22" fmla="*/ 1159262 h 1533864"/>
              <a:gd name="connsiteX23" fmla="*/ 1870937 w 2209665"/>
              <a:gd name="connsiteY23" fmla="*/ 1049064 h 1533864"/>
              <a:gd name="connsiteX24" fmla="*/ 1943830 w 2209665"/>
              <a:gd name="connsiteY24" fmla="*/ 970967 h 1533864"/>
              <a:gd name="connsiteX25" fmla="*/ 2078727 w 2209665"/>
              <a:gd name="connsiteY25" fmla="*/ 810109 h 1533864"/>
              <a:gd name="connsiteX26" fmla="*/ 2179804 w 2209665"/>
              <a:gd name="connsiteY26" fmla="*/ 645096 h 1533864"/>
              <a:gd name="connsiteX27" fmla="*/ 2118647 w 2209665"/>
              <a:gd name="connsiteY27" fmla="*/ 469522 h 1533864"/>
              <a:gd name="connsiteX28" fmla="*/ 1923111 w 2209665"/>
              <a:gd name="connsiteY28" fmla="*/ 373556 h 1533864"/>
              <a:gd name="connsiteX29" fmla="*/ 1863990 w 2209665"/>
              <a:gd name="connsiteY29" fmla="*/ 308374 h 1533864"/>
              <a:gd name="connsiteX30" fmla="*/ 1768821 w 2209665"/>
              <a:gd name="connsiteY30" fmla="*/ 246312 h 1533864"/>
              <a:gd name="connsiteX31" fmla="*/ 1674096 w 2209665"/>
              <a:gd name="connsiteY31" fmla="*/ 207814 h 1533864"/>
              <a:gd name="connsiteX32" fmla="*/ 1575717 w 2209665"/>
              <a:gd name="connsiteY32" fmla="*/ 157162 h 1533864"/>
              <a:gd name="connsiteX33" fmla="*/ 1534853 w 2209665"/>
              <a:gd name="connsiteY33" fmla="*/ 101733 h 1533864"/>
              <a:gd name="connsiteX34" fmla="*/ 1490976 w 2209665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288803 w 2209665"/>
              <a:gd name="connsiteY2" fmla="*/ 40412 h 1533864"/>
              <a:gd name="connsiteX3" fmla="*/ 1335363 w 2209665"/>
              <a:gd name="connsiteY3" fmla="*/ 207549 h 1533864"/>
              <a:gd name="connsiteX4" fmla="*/ 1223691 w 2209665"/>
              <a:gd name="connsiteY4" fmla="*/ 299186 h 1533864"/>
              <a:gd name="connsiteX5" fmla="*/ 1192032 w 2209665"/>
              <a:gd name="connsiteY5" fmla="*/ 409121 h 1533864"/>
              <a:gd name="connsiteX6" fmla="*/ 1099850 w 2209665"/>
              <a:gd name="connsiteY6" fmla="*/ 622480 h 1533864"/>
              <a:gd name="connsiteX7" fmla="*/ 881925 w 2209665"/>
              <a:gd name="connsiteY7" fmla="*/ 758878 h 1533864"/>
              <a:gd name="connsiteX8" fmla="*/ 14903 w 2209665"/>
              <a:gd name="connsiteY8" fmla="*/ 775033 h 1533864"/>
              <a:gd name="connsiteX9" fmla="*/ 96325 w 2209665"/>
              <a:gd name="connsiteY9" fmla="*/ 884257 h 1533864"/>
              <a:gd name="connsiteX10" fmla="*/ 323343 w 2209665"/>
              <a:gd name="connsiteY10" fmla="*/ 981745 h 1533864"/>
              <a:gd name="connsiteX11" fmla="*/ 369580 w 2209665"/>
              <a:gd name="connsiteY11" fmla="*/ 1087555 h 1533864"/>
              <a:gd name="connsiteX12" fmla="*/ 509087 w 2209665"/>
              <a:gd name="connsiteY12" fmla="*/ 1189404 h 1533864"/>
              <a:gd name="connsiteX13" fmla="*/ 622181 w 2209665"/>
              <a:gd name="connsiteY13" fmla="*/ 1219149 h 1533864"/>
              <a:gd name="connsiteX14" fmla="*/ 721619 w 2209665"/>
              <a:gd name="connsiteY14" fmla="*/ 1265326 h 1533864"/>
              <a:gd name="connsiteX15" fmla="*/ 815547 w 2209665"/>
              <a:gd name="connsiteY15" fmla="*/ 1376153 h 1533864"/>
              <a:gd name="connsiteX16" fmla="*/ 902771 w 2209665"/>
              <a:gd name="connsiteY16" fmla="*/ 1504384 h 1533864"/>
              <a:gd name="connsiteX17" fmla="*/ 1086219 w 2209665"/>
              <a:gd name="connsiteY17" fmla="*/ 1533864 h 1533864"/>
              <a:gd name="connsiteX18" fmla="*/ 1275214 w 2209665"/>
              <a:gd name="connsiteY18" fmla="*/ 1435549 h 1533864"/>
              <a:gd name="connsiteX19" fmla="*/ 1463621 w 2209665"/>
              <a:gd name="connsiteY19" fmla="*/ 1482973 h 1533864"/>
              <a:gd name="connsiteX20" fmla="*/ 1557277 w 2209665"/>
              <a:gd name="connsiteY20" fmla="*/ 1385022 h 1533864"/>
              <a:gd name="connsiteX21" fmla="*/ 1653208 w 2209665"/>
              <a:gd name="connsiteY21" fmla="*/ 1192193 h 1533864"/>
              <a:gd name="connsiteX22" fmla="*/ 1743527 w 2209665"/>
              <a:gd name="connsiteY22" fmla="*/ 1159262 h 1533864"/>
              <a:gd name="connsiteX23" fmla="*/ 1870937 w 2209665"/>
              <a:gd name="connsiteY23" fmla="*/ 1049064 h 1533864"/>
              <a:gd name="connsiteX24" fmla="*/ 1943830 w 2209665"/>
              <a:gd name="connsiteY24" fmla="*/ 970967 h 1533864"/>
              <a:gd name="connsiteX25" fmla="*/ 2078727 w 2209665"/>
              <a:gd name="connsiteY25" fmla="*/ 810109 h 1533864"/>
              <a:gd name="connsiteX26" fmla="*/ 2179804 w 2209665"/>
              <a:gd name="connsiteY26" fmla="*/ 645096 h 1533864"/>
              <a:gd name="connsiteX27" fmla="*/ 2118647 w 2209665"/>
              <a:gd name="connsiteY27" fmla="*/ 469522 h 1533864"/>
              <a:gd name="connsiteX28" fmla="*/ 1923111 w 2209665"/>
              <a:gd name="connsiteY28" fmla="*/ 373556 h 1533864"/>
              <a:gd name="connsiteX29" fmla="*/ 1863990 w 2209665"/>
              <a:gd name="connsiteY29" fmla="*/ 308374 h 1533864"/>
              <a:gd name="connsiteX30" fmla="*/ 1768821 w 2209665"/>
              <a:gd name="connsiteY30" fmla="*/ 246312 h 1533864"/>
              <a:gd name="connsiteX31" fmla="*/ 1674096 w 2209665"/>
              <a:gd name="connsiteY31" fmla="*/ 207814 h 1533864"/>
              <a:gd name="connsiteX32" fmla="*/ 1575717 w 2209665"/>
              <a:gd name="connsiteY32" fmla="*/ 157162 h 1533864"/>
              <a:gd name="connsiteX33" fmla="*/ 1534853 w 2209665"/>
              <a:gd name="connsiteY33" fmla="*/ 101733 h 1533864"/>
              <a:gd name="connsiteX34" fmla="*/ 1490976 w 2209665"/>
              <a:gd name="connsiteY34" fmla="*/ 17594 h 1533864"/>
              <a:gd name="connsiteX0" fmla="*/ 1490976 w 2209665"/>
              <a:gd name="connsiteY0" fmla="*/ 17594 h 1533864"/>
              <a:gd name="connsiteX1" fmla="*/ 1364708 w 2209665"/>
              <a:gd name="connsiteY1" fmla="*/ 47091 h 1533864"/>
              <a:gd name="connsiteX2" fmla="*/ 1335363 w 2209665"/>
              <a:gd name="connsiteY2" fmla="*/ 207549 h 1533864"/>
              <a:gd name="connsiteX3" fmla="*/ 1223691 w 2209665"/>
              <a:gd name="connsiteY3" fmla="*/ 299186 h 1533864"/>
              <a:gd name="connsiteX4" fmla="*/ 1192032 w 2209665"/>
              <a:gd name="connsiteY4" fmla="*/ 409121 h 1533864"/>
              <a:gd name="connsiteX5" fmla="*/ 1099850 w 2209665"/>
              <a:gd name="connsiteY5" fmla="*/ 622480 h 1533864"/>
              <a:gd name="connsiteX6" fmla="*/ 881925 w 2209665"/>
              <a:gd name="connsiteY6" fmla="*/ 758878 h 1533864"/>
              <a:gd name="connsiteX7" fmla="*/ 14903 w 2209665"/>
              <a:gd name="connsiteY7" fmla="*/ 775033 h 1533864"/>
              <a:gd name="connsiteX8" fmla="*/ 96325 w 2209665"/>
              <a:gd name="connsiteY8" fmla="*/ 884257 h 1533864"/>
              <a:gd name="connsiteX9" fmla="*/ 323343 w 2209665"/>
              <a:gd name="connsiteY9" fmla="*/ 981745 h 1533864"/>
              <a:gd name="connsiteX10" fmla="*/ 369580 w 2209665"/>
              <a:gd name="connsiteY10" fmla="*/ 1087555 h 1533864"/>
              <a:gd name="connsiteX11" fmla="*/ 509087 w 2209665"/>
              <a:gd name="connsiteY11" fmla="*/ 1189404 h 1533864"/>
              <a:gd name="connsiteX12" fmla="*/ 622181 w 2209665"/>
              <a:gd name="connsiteY12" fmla="*/ 1219149 h 1533864"/>
              <a:gd name="connsiteX13" fmla="*/ 721619 w 2209665"/>
              <a:gd name="connsiteY13" fmla="*/ 1265326 h 1533864"/>
              <a:gd name="connsiteX14" fmla="*/ 815547 w 2209665"/>
              <a:gd name="connsiteY14" fmla="*/ 1376153 h 1533864"/>
              <a:gd name="connsiteX15" fmla="*/ 902771 w 2209665"/>
              <a:gd name="connsiteY15" fmla="*/ 1504384 h 1533864"/>
              <a:gd name="connsiteX16" fmla="*/ 1086219 w 2209665"/>
              <a:gd name="connsiteY16" fmla="*/ 1533864 h 1533864"/>
              <a:gd name="connsiteX17" fmla="*/ 1275214 w 2209665"/>
              <a:gd name="connsiteY17" fmla="*/ 1435549 h 1533864"/>
              <a:gd name="connsiteX18" fmla="*/ 1463621 w 2209665"/>
              <a:gd name="connsiteY18" fmla="*/ 1482973 h 1533864"/>
              <a:gd name="connsiteX19" fmla="*/ 1557277 w 2209665"/>
              <a:gd name="connsiteY19" fmla="*/ 1385022 h 1533864"/>
              <a:gd name="connsiteX20" fmla="*/ 1653208 w 2209665"/>
              <a:gd name="connsiteY20" fmla="*/ 1192193 h 1533864"/>
              <a:gd name="connsiteX21" fmla="*/ 1743527 w 2209665"/>
              <a:gd name="connsiteY21" fmla="*/ 1159262 h 1533864"/>
              <a:gd name="connsiteX22" fmla="*/ 1870937 w 2209665"/>
              <a:gd name="connsiteY22" fmla="*/ 1049064 h 1533864"/>
              <a:gd name="connsiteX23" fmla="*/ 1943830 w 2209665"/>
              <a:gd name="connsiteY23" fmla="*/ 970967 h 1533864"/>
              <a:gd name="connsiteX24" fmla="*/ 2078727 w 2209665"/>
              <a:gd name="connsiteY24" fmla="*/ 810109 h 1533864"/>
              <a:gd name="connsiteX25" fmla="*/ 2179804 w 2209665"/>
              <a:gd name="connsiteY25" fmla="*/ 645096 h 1533864"/>
              <a:gd name="connsiteX26" fmla="*/ 2118647 w 2209665"/>
              <a:gd name="connsiteY26" fmla="*/ 469522 h 1533864"/>
              <a:gd name="connsiteX27" fmla="*/ 1923111 w 2209665"/>
              <a:gd name="connsiteY27" fmla="*/ 373556 h 1533864"/>
              <a:gd name="connsiteX28" fmla="*/ 1863990 w 2209665"/>
              <a:gd name="connsiteY28" fmla="*/ 308374 h 1533864"/>
              <a:gd name="connsiteX29" fmla="*/ 1768821 w 2209665"/>
              <a:gd name="connsiteY29" fmla="*/ 246312 h 1533864"/>
              <a:gd name="connsiteX30" fmla="*/ 1674096 w 2209665"/>
              <a:gd name="connsiteY30" fmla="*/ 207814 h 1533864"/>
              <a:gd name="connsiteX31" fmla="*/ 1575717 w 2209665"/>
              <a:gd name="connsiteY31" fmla="*/ 157162 h 1533864"/>
              <a:gd name="connsiteX32" fmla="*/ 1534853 w 2209665"/>
              <a:gd name="connsiteY32" fmla="*/ 101733 h 1533864"/>
              <a:gd name="connsiteX33" fmla="*/ 1490976 w 2209665"/>
              <a:gd name="connsiteY33" fmla="*/ 17594 h 1533864"/>
              <a:gd name="connsiteX0" fmla="*/ 1490976 w 2209665"/>
              <a:gd name="connsiteY0" fmla="*/ 5406 h 1521676"/>
              <a:gd name="connsiteX1" fmla="*/ 1335363 w 2209665"/>
              <a:gd name="connsiteY1" fmla="*/ 195361 h 1521676"/>
              <a:gd name="connsiteX2" fmla="*/ 1223691 w 2209665"/>
              <a:gd name="connsiteY2" fmla="*/ 286998 h 1521676"/>
              <a:gd name="connsiteX3" fmla="*/ 1192032 w 2209665"/>
              <a:gd name="connsiteY3" fmla="*/ 396933 h 1521676"/>
              <a:gd name="connsiteX4" fmla="*/ 1099850 w 2209665"/>
              <a:gd name="connsiteY4" fmla="*/ 610292 h 1521676"/>
              <a:gd name="connsiteX5" fmla="*/ 881925 w 2209665"/>
              <a:gd name="connsiteY5" fmla="*/ 746690 h 1521676"/>
              <a:gd name="connsiteX6" fmla="*/ 14903 w 2209665"/>
              <a:gd name="connsiteY6" fmla="*/ 762845 h 1521676"/>
              <a:gd name="connsiteX7" fmla="*/ 96325 w 2209665"/>
              <a:gd name="connsiteY7" fmla="*/ 872069 h 1521676"/>
              <a:gd name="connsiteX8" fmla="*/ 323343 w 2209665"/>
              <a:gd name="connsiteY8" fmla="*/ 969557 h 1521676"/>
              <a:gd name="connsiteX9" fmla="*/ 369580 w 2209665"/>
              <a:gd name="connsiteY9" fmla="*/ 1075367 h 1521676"/>
              <a:gd name="connsiteX10" fmla="*/ 509087 w 2209665"/>
              <a:gd name="connsiteY10" fmla="*/ 1177216 h 1521676"/>
              <a:gd name="connsiteX11" fmla="*/ 622181 w 2209665"/>
              <a:gd name="connsiteY11" fmla="*/ 1206961 h 1521676"/>
              <a:gd name="connsiteX12" fmla="*/ 721619 w 2209665"/>
              <a:gd name="connsiteY12" fmla="*/ 1253138 h 1521676"/>
              <a:gd name="connsiteX13" fmla="*/ 815547 w 2209665"/>
              <a:gd name="connsiteY13" fmla="*/ 1363965 h 1521676"/>
              <a:gd name="connsiteX14" fmla="*/ 902771 w 2209665"/>
              <a:gd name="connsiteY14" fmla="*/ 1492196 h 1521676"/>
              <a:gd name="connsiteX15" fmla="*/ 1086219 w 2209665"/>
              <a:gd name="connsiteY15" fmla="*/ 1521676 h 1521676"/>
              <a:gd name="connsiteX16" fmla="*/ 1275214 w 2209665"/>
              <a:gd name="connsiteY16" fmla="*/ 1423361 h 1521676"/>
              <a:gd name="connsiteX17" fmla="*/ 1463621 w 2209665"/>
              <a:gd name="connsiteY17" fmla="*/ 1470785 h 1521676"/>
              <a:gd name="connsiteX18" fmla="*/ 1557277 w 2209665"/>
              <a:gd name="connsiteY18" fmla="*/ 1372834 h 1521676"/>
              <a:gd name="connsiteX19" fmla="*/ 1653208 w 2209665"/>
              <a:gd name="connsiteY19" fmla="*/ 1180005 h 1521676"/>
              <a:gd name="connsiteX20" fmla="*/ 1743527 w 2209665"/>
              <a:gd name="connsiteY20" fmla="*/ 1147074 h 1521676"/>
              <a:gd name="connsiteX21" fmla="*/ 1870937 w 2209665"/>
              <a:gd name="connsiteY21" fmla="*/ 1036876 h 1521676"/>
              <a:gd name="connsiteX22" fmla="*/ 1943830 w 2209665"/>
              <a:gd name="connsiteY22" fmla="*/ 958779 h 1521676"/>
              <a:gd name="connsiteX23" fmla="*/ 2078727 w 2209665"/>
              <a:gd name="connsiteY23" fmla="*/ 797921 h 1521676"/>
              <a:gd name="connsiteX24" fmla="*/ 2179804 w 2209665"/>
              <a:gd name="connsiteY24" fmla="*/ 632908 h 1521676"/>
              <a:gd name="connsiteX25" fmla="*/ 2118647 w 2209665"/>
              <a:gd name="connsiteY25" fmla="*/ 457334 h 1521676"/>
              <a:gd name="connsiteX26" fmla="*/ 1923111 w 2209665"/>
              <a:gd name="connsiteY26" fmla="*/ 361368 h 1521676"/>
              <a:gd name="connsiteX27" fmla="*/ 1863990 w 2209665"/>
              <a:gd name="connsiteY27" fmla="*/ 296186 h 1521676"/>
              <a:gd name="connsiteX28" fmla="*/ 1768821 w 2209665"/>
              <a:gd name="connsiteY28" fmla="*/ 234124 h 1521676"/>
              <a:gd name="connsiteX29" fmla="*/ 1674096 w 2209665"/>
              <a:gd name="connsiteY29" fmla="*/ 195626 h 1521676"/>
              <a:gd name="connsiteX30" fmla="*/ 1575717 w 2209665"/>
              <a:gd name="connsiteY30" fmla="*/ 144974 h 1521676"/>
              <a:gd name="connsiteX31" fmla="*/ 1534853 w 2209665"/>
              <a:gd name="connsiteY31" fmla="*/ 89545 h 1521676"/>
              <a:gd name="connsiteX32" fmla="*/ 1490976 w 2209665"/>
              <a:gd name="connsiteY32" fmla="*/ 5406 h 1521676"/>
              <a:gd name="connsiteX0" fmla="*/ 1534853 w 2209665"/>
              <a:gd name="connsiteY0" fmla="*/ 8398 h 1440529"/>
              <a:gd name="connsiteX1" fmla="*/ 1335363 w 2209665"/>
              <a:gd name="connsiteY1" fmla="*/ 114214 h 1440529"/>
              <a:gd name="connsiteX2" fmla="*/ 1223691 w 2209665"/>
              <a:gd name="connsiteY2" fmla="*/ 205851 h 1440529"/>
              <a:gd name="connsiteX3" fmla="*/ 1192032 w 2209665"/>
              <a:gd name="connsiteY3" fmla="*/ 315786 h 1440529"/>
              <a:gd name="connsiteX4" fmla="*/ 1099850 w 2209665"/>
              <a:gd name="connsiteY4" fmla="*/ 529145 h 1440529"/>
              <a:gd name="connsiteX5" fmla="*/ 881925 w 2209665"/>
              <a:gd name="connsiteY5" fmla="*/ 665543 h 1440529"/>
              <a:gd name="connsiteX6" fmla="*/ 14903 w 2209665"/>
              <a:gd name="connsiteY6" fmla="*/ 681698 h 1440529"/>
              <a:gd name="connsiteX7" fmla="*/ 96325 w 2209665"/>
              <a:gd name="connsiteY7" fmla="*/ 790922 h 1440529"/>
              <a:gd name="connsiteX8" fmla="*/ 323343 w 2209665"/>
              <a:gd name="connsiteY8" fmla="*/ 888410 h 1440529"/>
              <a:gd name="connsiteX9" fmla="*/ 369580 w 2209665"/>
              <a:gd name="connsiteY9" fmla="*/ 994220 h 1440529"/>
              <a:gd name="connsiteX10" fmla="*/ 509087 w 2209665"/>
              <a:gd name="connsiteY10" fmla="*/ 1096069 h 1440529"/>
              <a:gd name="connsiteX11" fmla="*/ 622181 w 2209665"/>
              <a:gd name="connsiteY11" fmla="*/ 1125814 h 1440529"/>
              <a:gd name="connsiteX12" fmla="*/ 721619 w 2209665"/>
              <a:gd name="connsiteY12" fmla="*/ 1171991 h 1440529"/>
              <a:gd name="connsiteX13" fmla="*/ 815547 w 2209665"/>
              <a:gd name="connsiteY13" fmla="*/ 1282818 h 1440529"/>
              <a:gd name="connsiteX14" fmla="*/ 902771 w 2209665"/>
              <a:gd name="connsiteY14" fmla="*/ 1411049 h 1440529"/>
              <a:gd name="connsiteX15" fmla="*/ 1086219 w 2209665"/>
              <a:gd name="connsiteY15" fmla="*/ 1440529 h 1440529"/>
              <a:gd name="connsiteX16" fmla="*/ 1275214 w 2209665"/>
              <a:gd name="connsiteY16" fmla="*/ 1342214 h 1440529"/>
              <a:gd name="connsiteX17" fmla="*/ 1463621 w 2209665"/>
              <a:gd name="connsiteY17" fmla="*/ 1389638 h 1440529"/>
              <a:gd name="connsiteX18" fmla="*/ 1557277 w 2209665"/>
              <a:gd name="connsiteY18" fmla="*/ 1291687 h 1440529"/>
              <a:gd name="connsiteX19" fmla="*/ 1653208 w 2209665"/>
              <a:gd name="connsiteY19" fmla="*/ 1098858 h 1440529"/>
              <a:gd name="connsiteX20" fmla="*/ 1743527 w 2209665"/>
              <a:gd name="connsiteY20" fmla="*/ 1065927 h 1440529"/>
              <a:gd name="connsiteX21" fmla="*/ 1870937 w 2209665"/>
              <a:gd name="connsiteY21" fmla="*/ 955729 h 1440529"/>
              <a:gd name="connsiteX22" fmla="*/ 1943830 w 2209665"/>
              <a:gd name="connsiteY22" fmla="*/ 877632 h 1440529"/>
              <a:gd name="connsiteX23" fmla="*/ 2078727 w 2209665"/>
              <a:gd name="connsiteY23" fmla="*/ 716774 h 1440529"/>
              <a:gd name="connsiteX24" fmla="*/ 2179804 w 2209665"/>
              <a:gd name="connsiteY24" fmla="*/ 551761 h 1440529"/>
              <a:gd name="connsiteX25" fmla="*/ 2118647 w 2209665"/>
              <a:gd name="connsiteY25" fmla="*/ 376187 h 1440529"/>
              <a:gd name="connsiteX26" fmla="*/ 1923111 w 2209665"/>
              <a:gd name="connsiteY26" fmla="*/ 280221 h 1440529"/>
              <a:gd name="connsiteX27" fmla="*/ 1863990 w 2209665"/>
              <a:gd name="connsiteY27" fmla="*/ 215039 h 1440529"/>
              <a:gd name="connsiteX28" fmla="*/ 1768821 w 2209665"/>
              <a:gd name="connsiteY28" fmla="*/ 152977 h 1440529"/>
              <a:gd name="connsiteX29" fmla="*/ 1674096 w 2209665"/>
              <a:gd name="connsiteY29" fmla="*/ 114479 h 1440529"/>
              <a:gd name="connsiteX30" fmla="*/ 1575717 w 2209665"/>
              <a:gd name="connsiteY30" fmla="*/ 63827 h 1440529"/>
              <a:gd name="connsiteX31" fmla="*/ 1534853 w 2209665"/>
              <a:gd name="connsiteY31" fmla="*/ 8398 h 1440529"/>
              <a:gd name="connsiteX0" fmla="*/ 1534853 w 2209665"/>
              <a:gd name="connsiteY0" fmla="*/ 8398 h 1440529"/>
              <a:gd name="connsiteX1" fmla="*/ 1335363 w 2209665"/>
              <a:gd name="connsiteY1" fmla="*/ 114214 h 1440529"/>
              <a:gd name="connsiteX2" fmla="*/ 1223691 w 2209665"/>
              <a:gd name="connsiteY2" fmla="*/ 205851 h 1440529"/>
              <a:gd name="connsiteX3" fmla="*/ 1192032 w 2209665"/>
              <a:gd name="connsiteY3" fmla="*/ 315786 h 1440529"/>
              <a:gd name="connsiteX4" fmla="*/ 1099850 w 2209665"/>
              <a:gd name="connsiteY4" fmla="*/ 529145 h 1440529"/>
              <a:gd name="connsiteX5" fmla="*/ 881925 w 2209665"/>
              <a:gd name="connsiteY5" fmla="*/ 665543 h 1440529"/>
              <a:gd name="connsiteX6" fmla="*/ 14903 w 2209665"/>
              <a:gd name="connsiteY6" fmla="*/ 681698 h 1440529"/>
              <a:gd name="connsiteX7" fmla="*/ 96325 w 2209665"/>
              <a:gd name="connsiteY7" fmla="*/ 790922 h 1440529"/>
              <a:gd name="connsiteX8" fmla="*/ 323343 w 2209665"/>
              <a:gd name="connsiteY8" fmla="*/ 888410 h 1440529"/>
              <a:gd name="connsiteX9" fmla="*/ 369580 w 2209665"/>
              <a:gd name="connsiteY9" fmla="*/ 994220 h 1440529"/>
              <a:gd name="connsiteX10" fmla="*/ 509087 w 2209665"/>
              <a:gd name="connsiteY10" fmla="*/ 1096069 h 1440529"/>
              <a:gd name="connsiteX11" fmla="*/ 622181 w 2209665"/>
              <a:gd name="connsiteY11" fmla="*/ 1125814 h 1440529"/>
              <a:gd name="connsiteX12" fmla="*/ 721619 w 2209665"/>
              <a:gd name="connsiteY12" fmla="*/ 1171991 h 1440529"/>
              <a:gd name="connsiteX13" fmla="*/ 815547 w 2209665"/>
              <a:gd name="connsiteY13" fmla="*/ 1282818 h 1440529"/>
              <a:gd name="connsiteX14" fmla="*/ 902771 w 2209665"/>
              <a:gd name="connsiteY14" fmla="*/ 1411049 h 1440529"/>
              <a:gd name="connsiteX15" fmla="*/ 1086219 w 2209665"/>
              <a:gd name="connsiteY15" fmla="*/ 1440529 h 1440529"/>
              <a:gd name="connsiteX16" fmla="*/ 1275214 w 2209665"/>
              <a:gd name="connsiteY16" fmla="*/ 1342214 h 1440529"/>
              <a:gd name="connsiteX17" fmla="*/ 1463621 w 2209665"/>
              <a:gd name="connsiteY17" fmla="*/ 1389638 h 1440529"/>
              <a:gd name="connsiteX18" fmla="*/ 1557277 w 2209665"/>
              <a:gd name="connsiteY18" fmla="*/ 1291687 h 1440529"/>
              <a:gd name="connsiteX19" fmla="*/ 1653208 w 2209665"/>
              <a:gd name="connsiteY19" fmla="*/ 1098858 h 1440529"/>
              <a:gd name="connsiteX20" fmla="*/ 1743527 w 2209665"/>
              <a:gd name="connsiteY20" fmla="*/ 1065927 h 1440529"/>
              <a:gd name="connsiteX21" fmla="*/ 1870937 w 2209665"/>
              <a:gd name="connsiteY21" fmla="*/ 955729 h 1440529"/>
              <a:gd name="connsiteX22" fmla="*/ 1943830 w 2209665"/>
              <a:gd name="connsiteY22" fmla="*/ 877632 h 1440529"/>
              <a:gd name="connsiteX23" fmla="*/ 2078727 w 2209665"/>
              <a:gd name="connsiteY23" fmla="*/ 716774 h 1440529"/>
              <a:gd name="connsiteX24" fmla="*/ 2179804 w 2209665"/>
              <a:gd name="connsiteY24" fmla="*/ 551761 h 1440529"/>
              <a:gd name="connsiteX25" fmla="*/ 2118647 w 2209665"/>
              <a:gd name="connsiteY25" fmla="*/ 376187 h 1440529"/>
              <a:gd name="connsiteX26" fmla="*/ 1923111 w 2209665"/>
              <a:gd name="connsiteY26" fmla="*/ 280221 h 1440529"/>
              <a:gd name="connsiteX27" fmla="*/ 1863990 w 2209665"/>
              <a:gd name="connsiteY27" fmla="*/ 215039 h 1440529"/>
              <a:gd name="connsiteX28" fmla="*/ 1768821 w 2209665"/>
              <a:gd name="connsiteY28" fmla="*/ 152977 h 1440529"/>
              <a:gd name="connsiteX29" fmla="*/ 1674096 w 2209665"/>
              <a:gd name="connsiteY29" fmla="*/ 114479 h 1440529"/>
              <a:gd name="connsiteX30" fmla="*/ 1575717 w 2209665"/>
              <a:gd name="connsiteY30" fmla="*/ 63827 h 1440529"/>
              <a:gd name="connsiteX31" fmla="*/ 1534853 w 2209665"/>
              <a:gd name="connsiteY31" fmla="*/ 8398 h 1440529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369580 w 2209665"/>
              <a:gd name="connsiteY9" fmla="*/ 930437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418538 w 2209665"/>
              <a:gd name="connsiteY10" fmla="*/ 1028458 h 1376746"/>
              <a:gd name="connsiteX11" fmla="*/ 509087 w 2209665"/>
              <a:gd name="connsiteY11" fmla="*/ 1032286 h 1376746"/>
              <a:gd name="connsiteX12" fmla="*/ 622181 w 2209665"/>
              <a:gd name="connsiteY12" fmla="*/ 1062031 h 1376746"/>
              <a:gd name="connsiteX13" fmla="*/ 721619 w 2209665"/>
              <a:gd name="connsiteY13" fmla="*/ 1108208 h 1376746"/>
              <a:gd name="connsiteX14" fmla="*/ 815547 w 2209665"/>
              <a:gd name="connsiteY14" fmla="*/ 1219035 h 1376746"/>
              <a:gd name="connsiteX15" fmla="*/ 902771 w 2209665"/>
              <a:gd name="connsiteY15" fmla="*/ 1347266 h 1376746"/>
              <a:gd name="connsiteX16" fmla="*/ 1086219 w 2209665"/>
              <a:gd name="connsiteY16" fmla="*/ 1376746 h 1376746"/>
              <a:gd name="connsiteX17" fmla="*/ 1275214 w 2209665"/>
              <a:gd name="connsiteY17" fmla="*/ 1278431 h 1376746"/>
              <a:gd name="connsiteX18" fmla="*/ 1463621 w 2209665"/>
              <a:gd name="connsiteY18" fmla="*/ 1325855 h 1376746"/>
              <a:gd name="connsiteX19" fmla="*/ 1557277 w 2209665"/>
              <a:gd name="connsiteY19" fmla="*/ 1227904 h 1376746"/>
              <a:gd name="connsiteX20" fmla="*/ 1653208 w 2209665"/>
              <a:gd name="connsiteY20" fmla="*/ 1035075 h 1376746"/>
              <a:gd name="connsiteX21" fmla="*/ 1743527 w 2209665"/>
              <a:gd name="connsiteY21" fmla="*/ 1002144 h 1376746"/>
              <a:gd name="connsiteX22" fmla="*/ 1870937 w 2209665"/>
              <a:gd name="connsiteY22" fmla="*/ 891946 h 1376746"/>
              <a:gd name="connsiteX23" fmla="*/ 1943830 w 2209665"/>
              <a:gd name="connsiteY23" fmla="*/ 813849 h 1376746"/>
              <a:gd name="connsiteX24" fmla="*/ 2078727 w 2209665"/>
              <a:gd name="connsiteY24" fmla="*/ 652991 h 1376746"/>
              <a:gd name="connsiteX25" fmla="*/ 2179804 w 2209665"/>
              <a:gd name="connsiteY25" fmla="*/ 487978 h 1376746"/>
              <a:gd name="connsiteX26" fmla="*/ 2118647 w 2209665"/>
              <a:gd name="connsiteY26" fmla="*/ 312404 h 1376746"/>
              <a:gd name="connsiteX27" fmla="*/ 1923111 w 2209665"/>
              <a:gd name="connsiteY27" fmla="*/ 216438 h 1376746"/>
              <a:gd name="connsiteX28" fmla="*/ 1863990 w 2209665"/>
              <a:gd name="connsiteY28" fmla="*/ 151256 h 1376746"/>
              <a:gd name="connsiteX29" fmla="*/ 1768821 w 2209665"/>
              <a:gd name="connsiteY29" fmla="*/ 89194 h 1376746"/>
              <a:gd name="connsiteX30" fmla="*/ 1674096 w 2209665"/>
              <a:gd name="connsiteY30" fmla="*/ 50696 h 1376746"/>
              <a:gd name="connsiteX31" fmla="*/ 1575717 w 2209665"/>
              <a:gd name="connsiteY31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  <a:gd name="connsiteX0" fmla="*/ 1575717 w 2209665"/>
              <a:gd name="connsiteY0" fmla="*/ 44 h 1376746"/>
              <a:gd name="connsiteX1" fmla="*/ 1335363 w 2209665"/>
              <a:gd name="connsiteY1" fmla="*/ 50431 h 1376746"/>
              <a:gd name="connsiteX2" fmla="*/ 1223691 w 2209665"/>
              <a:gd name="connsiteY2" fmla="*/ 142068 h 1376746"/>
              <a:gd name="connsiteX3" fmla="*/ 1192032 w 2209665"/>
              <a:gd name="connsiteY3" fmla="*/ 252003 h 1376746"/>
              <a:gd name="connsiteX4" fmla="*/ 1099850 w 2209665"/>
              <a:gd name="connsiteY4" fmla="*/ 465362 h 1376746"/>
              <a:gd name="connsiteX5" fmla="*/ 881925 w 2209665"/>
              <a:gd name="connsiteY5" fmla="*/ 601760 h 1376746"/>
              <a:gd name="connsiteX6" fmla="*/ 14903 w 2209665"/>
              <a:gd name="connsiteY6" fmla="*/ 617915 h 1376746"/>
              <a:gd name="connsiteX7" fmla="*/ 96325 w 2209665"/>
              <a:gd name="connsiteY7" fmla="*/ 727139 h 1376746"/>
              <a:gd name="connsiteX8" fmla="*/ 323343 w 2209665"/>
              <a:gd name="connsiteY8" fmla="*/ 824627 h 1376746"/>
              <a:gd name="connsiteX9" fmla="*/ 415967 w 2209665"/>
              <a:gd name="connsiteY9" fmla="*/ 981344 h 1376746"/>
              <a:gd name="connsiteX10" fmla="*/ 509087 w 2209665"/>
              <a:gd name="connsiteY10" fmla="*/ 1032286 h 1376746"/>
              <a:gd name="connsiteX11" fmla="*/ 622181 w 2209665"/>
              <a:gd name="connsiteY11" fmla="*/ 1062031 h 1376746"/>
              <a:gd name="connsiteX12" fmla="*/ 721619 w 2209665"/>
              <a:gd name="connsiteY12" fmla="*/ 1108208 h 1376746"/>
              <a:gd name="connsiteX13" fmla="*/ 815547 w 2209665"/>
              <a:gd name="connsiteY13" fmla="*/ 1219035 h 1376746"/>
              <a:gd name="connsiteX14" fmla="*/ 902771 w 2209665"/>
              <a:gd name="connsiteY14" fmla="*/ 1347266 h 1376746"/>
              <a:gd name="connsiteX15" fmla="*/ 1086219 w 2209665"/>
              <a:gd name="connsiteY15" fmla="*/ 1376746 h 1376746"/>
              <a:gd name="connsiteX16" fmla="*/ 1275214 w 2209665"/>
              <a:gd name="connsiteY16" fmla="*/ 1278431 h 1376746"/>
              <a:gd name="connsiteX17" fmla="*/ 1463621 w 2209665"/>
              <a:gd name="connsiteY17" fmla="*/ 1325855 h 1376746"/>
              <a:gd name="connsiteX18" fmla="*/ 1557277 w 2209665"/>
              <a:gd name="connsiteY18" fmla="*/ 1227904 h 1376746"/>
              <a:gd name="connsiteX19" fmla="*/ 1653208 w 2209665"/>
              <a:gd name="connsiteY19" fmla="*/ 1035075 h 1376746"/>
              <a:gd name="connsiteX20" fmla="*/ 1743527 w 2209665"/>
              <a:gd name="connsiteY20" fmla="*/ 1002144 h 1376746"/>
              <a:gd name="connsiteX21" fmla="*/ 1870937 w 2209665"/>
              <a:gd name="connsiteY21" fmla="*/ 891946 h 1376746"/>
              <a:gd name="connsiteX22" fmla="*/ 1943830 w 2209665"/>
              <a:gd name="connsiteY22" fmla="*/ 813849 h 1376746"/>
              <a:gd name="connsiteX23" fmla="*/ 2078727 w 2209665"/>
              <a:gd name="connsiteY23" fmla="*/ 652991 h 1376746"/>
              <a:gd name="connsiteX24" fmla="*/ 2179804 w 2209665"/>
              <a:gd name="connsiteY24" fmla="*/ 487978 h 1376746"/>
              <a:gd name="connsiteX25" fmla="*/ 2118647 w 2209665"/>
              <a:gd name="connsiteY25" fmla="*/ 312404 h 1376746"/>
              <a:gd name="connsiteX26" fmla="*/ 1923111 w 2209665"/>
              <a:gd name="connsiteY26" fmla="*/ 216438 h 1376746"/>
              <a:gd name="connsiteX27" fmla="*/ 1863990 w 2209665"/>
              <a:gd name="connsiteY27" fmla="*/ 151256 h 1376746"/>
              <a:gd name="connsiteX28" fmla="*/ 1768821 w 2209665"/>
              <a:gd name="connsiteY28" fmla="*/ 89194 h 1376746"/>
              <a:gd name="connsiteX29" fmla="*/ 1674096 w 2209665"/>
              <a:gd name="connsiteY29" fmla="*/ 50696 h 1376746"/>
              <a:gd name="connsiteX30" fmla="*/ 1575717 w 2209665"/>
              <a:gd name="connsiteY30" fmla="*/ 44 h 137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209665" h="1376746">
                <a:moveTo>
                  <a:pt x="1575717" y="44"/>
                </a:moveTo>
                <a:cubicBezTo>
                  <a:pt x="1519262" y="0"/>
                  <a:pt x="1394034" y="26760"/>
                  <a:pt x="1335363" y="50431"/>
                </a:cubicBezTo>
                <a:cubicBezTo>
                  <a:pt x="1242140" y="107441"/>
                  <a:pt x="1247583" y="83013"/>
                  <a:pt x="1223691" y="142068"/>
                </a:cubicBezTo>
                <a:cubicBezTo>
                  <a:pt x="1228607" y="161733"/>
                  <a:pt x="1186463" y="232513"/>
                  <a:pt x="1192032" y="252003"/>
                </a:cubicBezTo>
                <a:cubicBezTo>
                  <a:pt x="1155926" y="254967"/>
                  <a:pt x="1151534" y="407069"/>
                  <a:pt x="1099850" y="465362"/>
                </a:cubicBezTo>
                <a:cubicBezTo>
                  <a:pt x="1048166" y="523655"/>
                  <a:pt x="946303" y="559643"/>
                  <a:pt x="881925" y="601760"/>
                </a:cubicBezTo>
                <a:cubicBezTo>
                  <a:pt x="793096" y="625823"/>
                  <a:pt x="63942" y="439267"/>
                  <a:pt x="14903" y="617915"/>
                </a:cubicBezTo>
                <a:cubicBezTo>
                  <a:pt x="0" y="723680"/>
                  <a:pt x="18965" y="689407"/>
                  <a:pt x="96325" y="727139"/>
                </a:cubicBezTo>
                <a:cubicBezTo>
                  <a:pt x="101324" y="761591"/>
                  <a:pt x="270069" y="782260"/>
                  <a:pt x="323343" y="824627"/>
                </a:cubicBezTo>
                <a:cubicBezTo>
                  <a:pt x="376617" y="866995"/>
                  <a:pt x="385010" y="946734"/>
                  <a:pt x="415967" y="981344"/>
                </a:cubicBezTo>
                <a:cubicBezTo>
                  <a:pt x="446924" y="1015954"/>
                  <a:pt x="474718" y="1018838"/>
                  <a:pt x="509087" y="1032286"/>
                </a:cubicBezTo>
                <a:cubicBezTo>
                  <a:pt x="543456" y="1045734"/>
                  <a:pt x="586759" y="1049377"/>
                  <a:pt x="622181" y="1062031"/>
                </a:cubicBezTo>
                <a:cubicBezTo>
                  <a:pt x="657603" y="1074685"/>
                  <a:pt x="689391" y="1082041"/>
                  <a:pt x="721619" y="1108208"/>
                </a:cubicBezTo>
                <a:cubicBezTo>
                  <a:pt x="753847" y="1134375"/>
                  <a:pt x="785355" y="1179192"/>
                  <a:pt x="815547" y="1219035"/>
                </a:cubicBezTo>
                <a:cubicBezTo>
                  <a:pt x="845739" y="1258878"/>
                  <a:pt x="880860" y="1337953"/>
                  <a:pt x="902771" y="1347266"/>
                </a:cubicBezTo>
                <a:lnTo>
                  <a:pt x="1086219" y="1376746"/>
                </a:lnTo>
                <a:cubicBezTo>
                  <a:pt x="1148293" y="1365274"/>
                  <a:pt x="1212314" y="1286913"/>
                  <a:pt x="1275214" y="1278431"/>
                </a:cubicBezTo>
                <a:cubicBezTo>
                  <a:pt x="1321838" y="1261784"/>
                  <a:pt x="1424349" y="1317304"/>
                  <a:pt x="1463621" y="1325855"/>
                </a:cubicBezTo>
                <a:cubicBezTo>
                  <a:pt x="1520148" y="1315729"/>
                  <a:pt x="1525679" y="1276367"/>
                  <a:pt x="1557277" y="1227904"/>
                </a:cubicBezTo>
                <a:cubicBezTo>
                  <a:pt x="1588875" y="1179441"/>
                  <a:pt x="1598966" y="1038755"/>
                  <a:pt x="1653208" y="1035075"/>
                </a:cubicBezTo>
                <a:cubicBezTo>
                  <a:pt x="1707590" y="1032044"/>
                  <a:pt x="1707239" y="1025999"/>
                  <a:pt x="1743527" y="1002144"/>
                </a:cubicBezTo>
                <a:cubicBezTo>
                  <a:pt x="1749932" y="966806"/>
                  <a:pt x="1853026" y="923328"/>
                  <a:pt x="1870937" y="891946"/>
                </a:cubicBezTo>
                <a:cubicBezTo>
                  <a:pt x="1875129" y="869823"/>
                  <a:pt x="1916937" y="862165"/>
                  <a:pt x="1943830" y="813849"/>
                </a:cubicBezTo>
                <a:lnTo>
                  <a:pt x="2078727" y="652991"/>
                </a:lnTo>
                <a:lnTo>
                  <a:pt x="2179804" y="487978"/>
                </a:lnTo>
                <a:cubicBezTo>
                  <a:pt x="2209665" y="431214"/>
                  <a:pt x="2146120" y="374647"/>
                  <a:pt x="2118647" y="312404"/>
                </a:cubicBezTo>
                <a:cubicBezTo>
                  <a:pt x="2042995" y="226716"/>
                  <a:pt x="1965554" y="243296"/>
                  <a:pt x="1923111" y="216438"/>
                </a:cubicBezTo>
                <a:cubicBezTo>
                  <a:pt x="1880668" y="189580"/>
                  <a:pt x="1889705" y="172463"/>
                  <a:pt x="1863990" y="151256"/>
                </a:cubicBezTo>
                <a:cubicBezTo>
                  <a:pt x="1838275" y="130049"/>
                  <a:pt x="1800470" y="105954"/>
                  <a:pt x="1768821" y="89194"/>
                </a:cubicBezTo>
                <a:cubicBezTo>
                  <a:pt x="1737172" y="72434"/>
                  <a:pt x="1706280" y="65554"/>
                  <a:pt x="1674096" y="50696"/>
                </a:cubicBezTo>
                <a:cubicBezTo>
                  <a:pt x="1641912" y="35838"/>
                  <a:pt x="1632172" y="88"/>
                  <a:pt x="1575717" y="44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Click="0"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95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animBg="1"/>
      <p:bldP spid="2" grpId="1" uiExpand="1" animBg="1"/>
      <p:bldP spid="4099" grpId="0" uiExpand="1" build="p"/>
      <p:bldP spid="18" grpId="0" build="allAtOnce"/>
      <p:bldP spid="19" grpId="0" uiExpand="1" animBg="1"/>
      <p:bldP spid="8" grpId="0" uiExpand="1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>
            <a:spLocks noChangeAspect="1"/>
          </p:cNvSpPr>
          <p:nvPr/>
        </p:nvSpPr>
        <p:spPr>
          <a:xfrm>
            <a:off x="3532188" y="2143125"/>
            <a:ext cx="2111375" cy="1885950"/>
          </a:xfrm>
          <a:custGeom>
            <a:avLst/>
            <a:gdLst>
              <a:gd name="connsiteX0" fmla="*/ 457200 w 1371600"/>
              <a:gd name="connsiteY0" fmla="*/ 31782 h 1344389"/>
              <a:gd name="connsiteX1" fmla="*/ 368710 w 1371600"/>
              <a:gd name="connsiteY1" fmla="*/ 17034 h 1344389"/>
              <a:gd name="connsiteX2" fmla="*/ 280220 w 1371600"/>
              <a:gd name="connsiteY2" fmla="*/ 46531 h 1344389"/>
              <a:gd name="connsiteX3" fmla="*/ 250723 w 1371600"/>
              <a:gd name="connsiteY3" fmla="*/ 90776 h 1344389"/>
              <a:gd name="connsiteX4" fmla="*/ 206478 w 1371600"/>
              <a:gd name="connsiteY4" fmla="*/ 105524 h 1344389"/>
              <a:gd name="connsiteX5" fmla="*/ 162233 w 1371600"/>
              <a:gd name="connsiteY5" fmla="*/ 135021 h 1344389"/>
              <a:gd name="connsiteX6" fmla="*/ 132736 w 1371600"/>
              <a:gd name="connsiteY6" fmla="*/ 179266 h 1344389"/>
              <a:gd name="connsiteX7" fmla="*/ 58994 w 1371600"/>
              <a:gd name="connsiteY7" fmla="*/ 253008 h 1344389"/>
              <a:gd name="connsiteX8" fmla="*/ 44246 w 1371600"/>
              <a:gd name="connsiteY8" fmla="*/ 297253 h 1344389"/>
              <a:gd name="connsiteX9" fmla="*/ 14749 w 1371600"/>
              <a:gd name="connsiteY9" fmla="*/ 341499 h 1344389"/>
              <a:gd name="connsiteX10" fmla="*/ 0 w 1371600"/>
              <a:gd name="connsiteY10" fmla="*/ 400492 h 1344389"/>
              <a:gd name="connsiteX11" fmla="*/ 14749 w 1371600"/>
              <a:gd name="connsiteY11" fmla="*/ 459486 h 1344389"/>
              <a:gd name="connsiteX12" fmla="*/ 29497 w 1371600"/>
              <a:gd name="connsiteY12" fmla="*/ 503731 h 1344389"/>
              <a:gd name="connsiteX13" fmla="*/ 44246 w 1371600"/>
              <a:gd name="connsiteY13" fmla="*/ 621718 h 1344389"/>
              <a:gd name="connsiteX14" fmla="*/ 58994 w 1371600"/>
              <a:gd name="connsiteY14" fmla="*/ 1034673 h 1344389"/>
              <a:gd name="connsiteX15" fmla="*/ 73742 w 1371600"/>
              <a:gd name="connsiteY15" fmla="*/ 1137912 h 1344389"/>
              <a:gd name="connsiteX16" fmla="*/ 147484 w 1371600"/>
              <a:gd name="connsiteY16" fmla="*/ 1270647 h 1344389"/>
              <a:gd name="connsiteX17" fmla="*/ 235975 w 1371600"/>
              <a:gd name="connsiteY17" fmla="*/ 1300144 h 1344389"/>
              <a:gd name="connsiteX18" fmla="*/ 280220 w 1371600"/>
              <a:gd name="connsiteY18" fmla="*/ 1329641 h 1344389"/>
              <a:gd name="connsiteX19" fmla="*/ 471949 w 1371600"/>
              <a:gd name="connsiteY19" fmla="*/ 1329641 h 1344389"/>
              <a:gd name="connsiteX20" fmla="*/ 707923 w 1371600"/>
              <a:gd name="connsiteY20" fmla="*/ 1344389 h 1344389"/>
              <a:gd name="connsiteX21" fmla="*/ 884904 w 1371600"/>
              <a:gd name="connsiteY21" fmla="*/ 1314892 h 1344389"/>
              <a:gd name="connsiteX22" fmla="*/ 973394 w 1371600"/>
              <a:gd name="connsiteY22" fmla="*/ 1255899 h 1344389"/>
              <a:gd name="connsiteX23" fmla="*/ 1091381 w 1371600"/>
              <a:gd name="connsiteY23" fmla="*/ 1123163 h 1344389"/>
              <a:gd name="connsiteX24" fmla="*/ 1179871 w 1371600"/>
              <a:gd name="connsiteY24" fmla="*/ 1064170 h 1344389"/>
              <a:gd name="connsiteX25" fmla="*/ 1268362 w 1371600"/>
              <a:gd name="connsiteY25" fmla="*/ 1005176 h 1344389"/>
              <a:gd name="connsiteX26" fmla="*/ 1312607 w 1371600"/>
              <a:gd name="connsiteY26" fmla="*/ 975679 h 1344389"/>
              <a:gd name="connsiteX27" fmla="*/ 1342104 w 1371600"/>
              <a:gd name="connsiteY27" fmla="*/ 931434 h 1344389"/>
              <a:gd name="connsiteX28" fmla="*/ 1371600 w 1371600"/>
              <a:gd name="connsiteY28" fmla="*/ 842944 h 1344389"/>
              <a:gd name="connsiteX29" fmla="*/ 1356852 w 1371600"/>
              <a:gd name="connsiteY29" fmla="*/ 783950 h 1344389"/>
              <a:gd name="connsiteX30" fmla="*/ 1327355 w 1371600"/>
              <a:gd name="connsiteY30" fmla="*/ 695460 h 1344389"/>
              <a:gd name="connsiteX31" fmla="*/ 1312607 w 1371600"/>
              <a:gd name="connsiteY31" fmla="*/ 621718 h 1344389"/>
              <a:gd name="connsiteX32" fmla="*/ 1312607 w 1371600"/>
              <a:gd name="connsiteY32" fmla="*/ 297253 h 1344389"/>
              <a:gd name="connsiteX33" fmla="*/ 1297858 w 1371600"/>
              <a:gd name="connsiteY33" fmla="*/ 179266 h 1344389"/>
              <a:gd name="connsiteX34" fmla="*/ 1268362 w 1371600"/>
              <a:gd name="connsiteY34" fmla="*/ 135021 h 1344389"/>
              <a:gd name="connsiteX35" fmla="*/ 1253613 w 1371600"/>
              <a:gd name="connsiteY35" fmla="*/ 90776 h 1344389"/>
              <a:gd name="connsiteX36" fmla="*/ 1165123 w 1371600"/>
              <a:gd name="connsiteY36" fmla="*/ 17034 h 1344389"/>
              <a:gd name="connsiteX37" fmla="*/ 1120878 w 1371600"/>
              <a:gd name="connsiteY37" fmla="*/ 2286 h 1344389"/>
              <a:gd name="connsiteX38" fmla="*/ 825910 w 1371600"/>
              <a:gd name="connsiteY38" fmla="*/ 2286 h 1344389"/>
              <a:gd name="connsiteX39" fmla="*/ 545691 w 1371600"/>
              <a:gd name="connsiteY39" fmla="*/ 17034 h 1344389"/>
              <a:gd name="connsiteX40" fmla="*/ 457200 w 1371600"/>
              <a:gd name="connsiteY40" fmla="*/ 31782 h 13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371600" h="1344389">
                <a:moveTo>
                  <a:pt x="457200" y="31782"/>
                </a:moveTo>
                <a:cubicBezTo>
                  <a:pt x="427703" y="31782"/>
                  <a:pt x="398510" y="14551"/>
                  <a:pt x="368710" y="17034"/>
                </a:cubicBezTo>
                <a:cubicBezTo>
                  <a:pt x="337725" y="19616"/>
                  <a:pt x="280220" y="46531"/>
                  <a:pt x="280220" y="46531"/>
                </a:cubicBezTo>
                <a:cubicBezTo>
                  <a:pt x="270388" y="61279"/>
                  <a:pt x="264564" y="79703"/>
                  <a:pt x="250723" y="90776"/>
                </a:cubicBezTo>
                <a:cubicBezTo>
                  <a:pt x="238584" y="100487"/>
                  <a:pt x="220383" y="98572"/>
                  <a:pt x="206478" y="105524"/>
                </a:cubicBezTo>
                <a:cubicBezTo>
                  <a:pt x="190624" y="113451"/>
                  <a:pt x="176981" y="125189"/>
                  <a:pt x="162233" y="135021"/>
                </a:cubicBezTo>
                <a:cubicBezTo>
                  <a:pt x="152401" y="149769"/>
                  <a:pt x="145270" y="166732"/>
                  <a:pt x="132736" y="179266"/>
                </a:cubicBezTo>
                <a:cubicBezTo>
                  <a:pt x="34413" y="277589"/>
                  <a:pt x="137653" y="135021"/>
                  <a:pt x="58994" y="253008"/>
                </a:cubicBezTo>
                <a:cubicBezTo>
                  <a:pt x="54078" y="267756"/>
                  <a:pt x="51198" y="283348"/>
                  <a:pt x="44246" y="297253"/>
                </a:cubicBezTo>
                <a:cubicBezTo>
                  <a:pt x="36319" y="313107"/>
                  <a:pt x="21732" y="325207"/>
                  <a:pt x="14749" y="341499"/>
                </a:cubicBezTo>
                <a:cubicBezTo>
                  <a:pt x="6764" y="360130"/>
                  <a:pt x="4916" y="380828"/>
                  <a:pt x="0" y="400492"/>
                </a:cubicBezTo>
                <a:cubicBezTo>
                  <a:pt x="4916" y="420157"/>
                  <a:pt x="9180" y="439996"/>
                  <a:pt x="14749" y="459486"/>
                </a:cubicBezTo>
                <a:cubicBezTo>
                  <a:pt x="19020" y="474434"/>
                  <a:pt x="26716" y="488436"/>
                  <a:pt x="29497" y="503731"/>
                </a:cubicBezTo>
                <a:cubicBezTo>
                  <a:pt x="36587" y="542727"/>
                  <a:pt x="39330" y="582389"/>
                  <a:pt x="44246" y="621718"/>
                </a:cubicBezTo>
                <a:cubicBezTo>
                  <a:pt x="49162" y="759370"/>
                  <a:pt x="51136" y="897158"/>
                  <a:pt x="58994" y="1034673"/>
                </a:cubicBezTo>
                <a:cubicBezTo>
                  <a:pt x="60977" y="1069379"/>
                  <a:pt x="65925" y="1104040"/>
                  <a:pt x="73742" y="1137912"/>
                </a:cubicBezTo>
                <a:cubicBezTo>
                  <a:pt x="85480" y="1188778"/>
                  <a:pt x="97591" y="1242929"/>
                  <a:pt x="147484" y="1270647"/>
                </a:cubicBezTo>
                <a:cubicBezTo>
                  <a:pt x="174664" y="1285747"/>
                  <a:pt x="210105" y="1282897"/>
                  <a:pt x="235975" y="1300144"/>
                </a:cubicBezTo>
                <a:lnTo>
                  <a:pt x="280220" y="1329641"/>
                </a:lnTo>
                <a:cubicBezTo>
                  <a:pt x="388964" y="1302454"/>
                  <a:pt x="304653" y="1316257"/>
                  <a:pt x="471949" y="1329641"/>
                </a:cubicBezTo>
                <a:cubicBezTo>
                  <a:pt x="550509" y="1335926"/>
                  <a:pt x="629265" y="1339473"/>
                  <a:pt x="707923" y="1344389"/>
                </a:cubicBezTo>
                <a:cubicBezTo>
                  <a:pt x="732299" y="1341681"/>
                  <a:pt x="841663" y="1338915"/>
                  <a:pt x="884904" y="1314892"/>
                </a:cubicBezTo>
                <a:cubicBezTo>
                  <a:pt x="915893" y="1297676"/>
                  <a:pt x="973394" y="1255899"/>
                  <a:pt x="973394" y="1255899"/>
                </a:cubicBezTo>
                <a:cubicBezTo>
                  <a:pt x="1008859" y="1202701"/>
                  <a:pt x="1030766" y="1163573"/>
                  <a:pt x="1091381" y="1123163"/>
                </a:cubicBezTo>
                <a:lnTo>
                  <a:pt x="1179871" y="1064170"/>
                </a:lnTo>
                <a:lnTo>
                  <a:pt x="1268362" y="1005176"/>
                </a:lnTo>
                <a:lnTo>
                  <a:pt x="1312607" y="975679"/>
                </a:lnTo>
                <a:cubicBezTo>
                  <a:pt x="1322439" y="960931"/>
                  <a:pt x="1334905" y="947632"/>
                  <a:pt x="1342104" y="931434"/>
                </a:cubicBezTo>
                <a:cubicBezTo>
                  <a:pt x="1354732" y="903022"/>
                  <a:pt x="1371600" y="842944"/>
                  <a:pt x="1371600" y="842944"/>
                </a:cubicBezTo>
                <a:cubicBezTo>
                  <a:pt x="1366684" y="823279"/>
                  <a:pt x="1362676" y="803365"/>
                  <a:pt x="1356852" y="783950"/>
                </a:cubicBezTo>
                <a:cubicBezTo>
                  <a:pt x="1347918" y="754169"/>
                  <a:pt x="1333453" y="725948"/>
                  <a:pt x="1327355" y="695460"/>
                </a:cubicBezTo>
                <a:lnTo>
                  <a:pt x="1312607" y="621718"/>
                </a:lnTo>
                <a:cubicBezTo>
                  <a:pt x="1338910" y="463895"/>
                  <a:pt x="1332913" y="540919"/>
                  <a:pt x="1312607" y="297253"/>
                </a:cubicBezTo>
                <a:cubicBezTo>
                  <a:pt x="1309315" y="257755"/>
                  <a:pt x="1308287" y="217505"/>
                  <a:pt x="1297858" y="179266"/>
                </a:cubicBezTo>
                <a:cubicBezTo>
                  <a:pt x="1293194" y="162165"/>
                  <a:pt x="1276289" y="150875"/>
                  <a:pt x="1268362" y="135021"/>
                </a:cubicBezTo>
                <a:cubicBezTo>
                  <a:pt x="1261410" y="121116"/>
                  <a:pt x="1262237" y="103711"/>
                  <a:pt x="1253613" y="90776"/>
                </a:cubicBezTo>
                <a:cubicBezTo>
                  <a:pt x="1237304" y="66313"/>
                  <a:pt x="1192329" y="30637"/>
                  <a:pt x="1165123" y="17034"/>
                </a:cubicBezTo>
                <a:cubicBezTo>
                  <a:pt x="1151218" y="10082"/>
                  <a:pt x="1135626" y="7202"/>
                  <a:pt x="1120878" y="2286"/>
                </a:cubicBezTo>
                <a:cubicBezTo>
                  <a:pt x="847524" y="36454"/>
                  <a:pt x="1186708" y="2286"/>
                  <a:pt x="825910" y="2286"/>
                </a:cubicBezTo>
                <a:cubicBezTo>
                  <a:pt x="732374" y="2286"/>
                  <a:pt x="639097" y="12118"/>
                  <a:pt x="545691" y="17034"/>
                </a:cubicBezTo>
                <a:cubicBezTo>
                  <a:pt x="443485" y="0"/>
                  <a:pt x="486697" y="31782"/>
                  <a:pt x="457200" y="31782"/>
                </a:cubicBez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0" y="0"/>
            <a:ext cx="4000500" cy="2357438"/>
          </a:xfrm>
          <a:prstGeom prst="cloudCallout">
            <a:avLst>
              <a:gd name="adj1" fmla="val 39892"/>
              <a:gd name="adj2" fmla="val 61853"/>
            </a:avLst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</a:rPr>
              <a:t>What if I change the material of my ‘skin’ to something else?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5357813" y="0"/>
            <a:ext cx="3786187" cy="3429000"/>
          </a:xfrm>
          <a:prstGeom prst="cloudCallout">
            <a:avLst>
              <a:gd name="adj1" fmla="val -57885"/>
              <a:gd name="adj2" fmla="val 28023"/>
            </a:avLst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500" dirty="0" smtClean="0">
                <a:solidFill>
                  <a:schemeClr val="tx1"/>
                </a:solidFill>
              </a:rPr>
              <a:t>How </a:t>
            </a:r>
            <a:r>
              <a:rPr lang="en-US" sz="2500" dirty="0">
                <a:solidFill>
                  <a:schemeClr val="tx1"/>
                </a:solidFill>
              </a:rPr>
              <a:t>about </a:t>
            </a:r>
            <a:r>
              <a:rPr lang="en-US" sz="2500" dirty="0" smtClean="0">
                <a:solidFill>
                  <a:schemeClr val="tx1"/>
                </a:solidFill>
              </a:rPr>
              <a:t>changing it </a:t>
            </a:r>
            <a:r>
              <a:rPr lang="en-US" sz="2500" dirty="0">
                <a:solidFill>
                  <a:schemeClr val="tx1"/>
                </a:solidFill>
              </a:rPr>
              <a:t>to cloth, a more porous material?</a:t>
            </a:r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4286250" y="4000500"/>
            <a:ext cx="4071938" cy="2857500"/>
            <a:chOff x="4286248" y="4000504"/>
            <a:chExt cx="4071966" cy="2857496"/>
          </a:xfrm>
        </p:grpSpPr>
        <p:sp>
          <p:nvSpPr>
            <p:cNvPr id="10" name="Cloud Callout 9"/>
            <p:cNvSpPr/>
            <p:nvPr/>
          </p:nvSpPr>
          <p:spPr>
            <a:xfrm>
              <a:off x="4286248" y="4000504"/>
              <a:ext cx="4071966" cy="2857496"/>
            </a:xfrm>
            <a:prstGeom prst="cloudCallout">
              <a:avLst>
                <a:gd name="adj1" fmla="val -43558"/>
                <a:gd name="adj2" fmla="val -55265"/>
              </a:avLst>
            </a:prstGeom>
            <a:solidFill>
              <a:schemeClr val="accent1">
                <a:alpha val="1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Freeform 4"/>
            <p:cNvSpPr>
              <a:spLocks noChangeAspect="1"/>
            </p:cNvSpPr>
            <p:nvPr/>
          </p:nvSpPr>
          <p:spPr>
            <a:xfrm>
              <a:off x="5103817" y="4471991"/>
              <a:ext cx="2111390" cy="1885947"/>
            </a:xfrm>
            <a:custGeom>
              <a:avLst/>
              <a:gdLst>
                <a:gd name="connsiteX0" fmla="*/ 457200 w 1371600"/>
                <a:gd name="connsiteY0" fmla="*/ 31782 h 1344389"/>
                <a:gd name="connsiteX1" fmla="*/ 368710 w 1371600"/>
                <a:gd name="connsiteY1" fmla="*/ 17034 h 1344389"/>
                <a:gd name="connsiteX2" fmla="*/ 280220 w 1371600"/>
                <a:gd name="connsiteY2" fmla="*/ 46531 h 1344389"/>
                <a:gd name="connsiteX3" fmla="*/ 250723 w 1371600"/>
                <a:gd name="connsiteY3" fmla="*/ 90776 h 1344389"/>
                <a:gd name="connsiteX4" fmla="*/ 206478 w 1371600"/>
                <a:gd name="connsiteY4" fmla="*/ 105524 h 1344389"/>
                <a:gd name="connsiteX5" fmla="*/ 162233 w 1371600"/>
                <a:gd name="connsiteY5" fmla="*/ 135021 h 1344389"/>
                <a:gd name="connsiteX6" fmla="*/ 132736 w 1371600"/>
                <a:gd name="connsiteY6" fmla="*/ 179266 h 1344389"/>
                <a:gd name="connsiteX7" fmla="*/ 58994 w 1371600"/>
                <a:gd name="connsiteY7" fmla="*/ 253008 h 1344389"/>
                <a:gd name="connsiteX8" fmla="*/ 44246 w 1371600"/>
                <a:gd name="connsiteY8" fmla="*/ 297253 h 1344389"/>
                <a:gd name="connsiteX9" fmla="*/ 14749 w 1371600"/>
                <a:gd name="connsiteY9" fmla="*/ 341499 h 1344389"/>
                <a:gd name="connsiteX10" fmla="*/ 0 w 1371600"/>
                <a:gd name="connsiteY10" fmla="*/ 400492 h 1344389"/>
                <a:gd name="connsiteX11" fmla="*/ 14749 w 1371600"/>
                <a:gd name="connsiteY11" fmla="*/ 459486 h 1344389"/>
                <a:gd name="connsiteX12" fmla="*/ 29497 w 1371600"/>
                <a:gd name="connsiteY12" fmla="*/ 503731 h 1344389"/>
                <a:gd name="connsiteX13" fmla="*/ 44246 w 1371600"/>
                <a:gd name="connsiteY13" fmla="*/ 621718 h 1344389"/>
                <a:gd name="connsiteX14" fmla="*/ 58994 w 1371600"/>
                <a:gd name="connsiteY14" fmla="*/ 1034673 h 1344389"/>
                <a:gd name="connsiteX15" fmla="*/ 73742 w 1371600"/>
                <a:gd name="connsiteY15" fmla="*/ 1137912 h 1344389"/>
                <a:gd name="connsiteX16" fmla="*/ 147484 w 1371600"/>
                <a:gd name="connsiteY16" fmla="*/ 1270647 h 1344389"/>
                <a:gd name="connsiteX17" fmla="*/ 235975 w 1371600"/>
                <a:gd name="connsiteY17" fmla="*/ 1300144 h 1344389"/>
                <a:gd name="connsiteX18" fmla="*/ 280220 w 1371600"/>
                <a:gd name="connsiteY18" fmla="*/ 1329641 h 1344389"/>
                <a:gd name="connsiteX19" fmla="*/ 471949 w 1371600"/>
                <a:gd name="connsiteY19" fmla="*/ 1329641 h 1344389"/>
                <a:gd name="connsiteX20" fmla="*/ 707923 w 1371600"/>
                <a:gd name="connsiteY20" fmla="*/ 1344389 h 1344389"/>
                <a:gd name="connsiteX21" fmla="*/ 884904 w 1371600"/>
                <a:gd name="connsiteY21" fmla="*/ 1314892 h 1344389"/>
                <a:gd name="connsiteX22" fmla="*/ 973394 w 1371600"/>
                <a:gd name="connsiteY22" fmla="*/ 1255899 h 1344389"/>
                <a:gd name="connsiteX23" fmla="*/ 1091381 w 1371600"/>
                <a:gd name="connsiteY23" fmla="*/ 1123163 h 1344389"/>
                <a:gd name="connsiteX24" fmla="*/ 1179871 w 1371600"/>
                <a:gd name="connsiteY24" fmla="*/ 1064170 h 1344389"/>
                <a:gd name="connsiteX25" fmla="*/ 1268362 w 1371600"/>
                <a:gd name="connsiteY25" fmla="*/ 1005176 h 1344389"/>
                <a:gd name="connsiteX26" fmla="*/ 1312607 w 1371600"/>
                <a:gd name="connsiteY26" fmla="*/ 975679 h 1344389"/>
                <a:gd name="connsiteX27" fmla="*/ 1342104 w 1371600"/>
                <a:gd name="connsiteY27" fmla="*/ 931434 h 1344389"/>
                <a:gd name="connsiteX28" fmla="*/ 1371600 w 1371600"/>
                <a:gd name="connsiteY28" fmla="*/ 842944 h 1344389"/>
                <a:gd name="connsiteX29" fmla="*/ 1356852 w 1371600"/>
                <a:gd name="connsiteY29" fmla="*/ 783950 h 1344389"/>
                <a:gd name="connsiteX30" fmla="*/ 1327355 w 1371600"/>
                <a:gd name="connsiteY30" fmla="*/ 695460 h 1344389"/>
                <a:gd name="connsiteX31" fmla="*/ 1312607 w 1371600"/>
                <a:gd name="connsiteY31" fmla="*/ 621718 h 1344389"/>
                <a:gd name="connsiteX32" fmla="*/ 1312607 w 1371600"/>
                <a:gd name="connsiteY32" fmla="*/ 297253 h 1344389"/>
                <a:gd name="connsiteX33" fmla="*/ 1297858 w 1371600"/>
                <a:gd name="connsiteY33" fmla="*/ 179266 h 1344389"/>
                <a:gd name="connsiteX34" fmla="*/ 1268362 w 1371600"/>
                <a:gd name="connsiteY34" fmla="*/ 135021 h 1344389"/>
                <a:gd name="connsiteX35" fmla="*/ 1253613 w 1371600"/>
                <a:gd name="connsiteY35" fmla="*/ 90776 h 1344389"/>
                <a:gd name="connsiteX36" fmla="*/ 1165123 w 1371600"/>
                <a:gd name="connsiteY36" fmla="*/ 17034 h 1344389"/>
                <a:gd name="connsiteX37" fmla="*/ 1120878 w 1371600"/>
                <a:gd name="connsiteY37" fmla="*/ 2286 h 1344389"/>
                <a:gd name="connsiteX38" fmla="*/ 825910 w 1371600"/>
                <a:gd name="connsiteY38" fmla="*/ 2286 h 1344389"/>
                <a:gd name="connsiteX39" fmla="*/ 545691 w 1371600"/>
                <a:gd name="connsiteY39" fmla="*/ 17034 h 1344389"/>
                <a:gd name="connsiteX40" fmla="*/ 457200 w 1371600"/>
                <a:gd name="connsiteY40" fmla="*/ 31782 h 1344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371600" h="1344389">
                  <a:moveTo>
                    <a:pt x="457200" y="31782"/>
                  </a:moveTo>
                  <a:cubicBezTo>
                    <a:pt x="427703" y="31782"/>
                    <a:pt x="398510" y="14551"/>
                    <a:pt x="368710" y="17034"/>
                  </a:cubicBezTo>
                  <a:cubicBezTo>
                    <a:pt x="337725" y="19616"/>
                    <a:pt x="280220" y="46531"/>
                    <a:pt x="280220" y="46531"/>
                  </a:cubicBezTo>
                  <a:cubicBezTo>
                    <a:pt x="270388" y="61279"/>
                    <a:pt x="264564" y="79703"/>
                    <a:pt x="250723" y="90776"/>
                  </a:cubicBezTo>
                  <a:cubicBezTo>
                    <a:pt x="238584" y="100487"/>
                    <a:pt x="220383" y="98572"/>
                    <a:pt x="206478" y="105524"/>
                  </a:cubicBezTo>
                  <a:cubicBezTo>
                    <a:pt x="190624" y="113451"/>
                    <a:pt x="176981" y="125189"/>
                    <a:pt x="162233" y="135021"/>
                  </a:cubicBezTo>
                  <a:cubicBezTo>
                    <a:pt x="152401" y="149769"/>
                    <a:pt x="145270" y="166732"/>
                    <a:pt x="132736" y="179266"/>
                  </a:cubicBezTo>
                  <a:cubicBezTo>
                    <a:pt x="34413" y="277589"/>
                    <a:pt x="137653" y="135021"/>
                    <a:pt x="58994" y="253008"/>
                  </a:cubicBezTo>
                  <a:cubicBezTo>
                    <a:pt x="54078" y="267756"/>
                    <a:pt x="51198" y="283348"/>
                    <a:pt x="44246" y="297253"/>
                  </a:cubicBezTo>
                  <a:cubicBezTo>
                    <a:pt x="36319" y="313107"/>
                    <a:pt x="21732" y="325207"/>
                    <a:pt x="14749" y="341499"/>
                  </a:cubicBezTo>
                  <a:cubicBezTo>
                    <a:pt x="6764" y="360130"/>
                    <a:pt x="4916" y="380828"/>
                    <a:pt x="0" y="400492"/>
                  </a:cubicBezTo>
                  <a:cubicBezTo>
                    <a:pt x="4916" y="420157"/>
                    <a:pt x="9180" y="439996"/>
                    <a:pt x="14749" y="459486"/>
                  </a:cubicBezTo>
                  <a:cubicBezTo>
                    <a:pt x="19020" y="474434"/>
                    <a:pt x="26716" y="488436"/>
                    <a:pt x="29497" y="503731"/>
                  </a:cubicBezTo>
                  <a:cubicBezTo>
                    <a:pt x="36587" y="542727"/>
                    <a:pt x="39330" y="582389"/>
                    <a:pt x="44246" y="621718"/>
                  </a:cubicBezTo>
                  <a:cubicBezTo>
                    <a:pt x="49162" y="759370"/>
                    <a:pt x="51136" y="897158"/>
                    <a:pt x="58994" y="1034673"/>
                  </a:cubicBezTo>
                  <a:cubicBezTo>
                    <a:pt x="60977" y="1069379"/>
                    <a:pt x="65925" y="1104040"/>
                    <a:pt x="73742" y="1137912"/>
                  </a:cubicBezTo>
                  <a:cubicBezTo>
                    <a:pt x="85480" y="1188778"/>
                    <a:pt x="97591" y="1242929"/>
                    <a:pt x="147484" y="1270647"/>
                  </a:cubicBezTo>
                  <a:cubicBezTo>
                    <a:pt x="174664" y="1285747"/>
                    <a:pt x="210105" y="1282897"/>
                    <a:pt x="235975" y="1300144"/>
                  </a:cubicBezTo>
                  <a:lnTo>
                    <a:pt x="280220" y="1329641"/>
                  </a:lnTo>
                  <a:cubicBezTo>
                    <a:pt x="388964" y="1302454"/>
                    <a:pt x="304653" y="1316257"/>
                    <a:pt x="471949" y="1329641"/>
                  </a:cubicBezTo>
                  <a:cubicBezTo>
                    <a:pt x="550509" y="1335926"/>
                    <a:pt x="629265" y="1339473"/>
                    <a:pt x="707923" y="1344389"/>
                  </a:cubicBezTo>
                  <a:cubicBezTo>
                    <a:pt x="732299" y="1341681"/>
                    <a:pt x="841663" y="1338915"/>
                    <a:pt x="884904" y="1314892"/>
                  </a:cubicBezTo>
                  <a:cubicBezTo>
                    <a:pt x="915893" y="1297676"/>
                    <a:pt x="973394" y="1255899"/>
                    <a:pt x="973394" y="1255899"/>
                  </a:cubicBezTo>
                  <a:cubicBezTo>
                    <a:pt x="1008859" y="1202701"/>
                    <a:pt x="1030766" y="1163573"/>
                    <a:pt x="1091381" y="1123163"/>
                  </a:cubicBezTo>
                  <a:lnTo>
                    <a:pt x="1179871" y="1064170"/>
                  </a:lnTo>
                  <a:lnTo>
                    <a:pt x="1268362" y="1005176"/>
                  </a:lnTo>
                  <a:lnTo>
                    <a:pt x="1312607" y="975679"/>
                  </a:lnTo>
                  <a:cubicBezTo>
                    <a:pt x="1322439" y="960931"/>
                    <a:pt x="1334905" y="947632"/>
                    <a:pt x="1342104" y="931434"/>
                  </a:cubicBezTo>
                  <a:cubicBezTo>
                    <a:pt x="1354732" y="903022"/>
                    <a:pt x="1371600" y="842944"/>
                    <a:pt x="1371600" y="842944"/>
                  </a:cubicBezTo>
                  <a:cubicBezTo>
                    <a:pt x="1366684" y="823279"/>
                    <a:pt x="1362676" y="803365"/>
                    <a:pt x="1356852" y="783950"/>
                  </a:cubicBezTo>
                  <a:cubicBezTo>
                    <a:pt x="1347918" y="754169"/>
                    <a:pt x="1333453" y="725948"/>
                    <a:pt x="1327355" y="695460"/>
                  </a:cubicBezTo>
                  <a:lnTo>
                    <a:pt x="1312607" y="621718"/>
                  </a:lnTo>
                  <a:cubicBezTo>
                    <a:pt x="1338910" y="463895"/>
                    <a:pt x="1332913" y="540919"/>
                    <a:pt x="1312607" y="297253"/>
                  </a:cubicBezTo>
                  <a:cubicBezTo>
                    <a:pt x="1309315" y="257755"/>
                    <a:pt x="1308287" y="217505"/>
                    <a:pt x="1297858" y="179266"/>
                  </a:cubicBezTo>
                  <a:cubicBezTo>
                    <a:pt x="1293194" y="162165"/>
                    <a:pt x="1276289" y="150875"/>
                    <a:pt x="1268362" y="135021"/>
                  </a:cubicBezTo>
                  <a:cubicBezTo>
                    <a:pt x="1261410" y="121116"/>
                    <a:pt x="1262237" y="103711"/>
                    <a:pt x="1253613" y="90776"/>
                  </a:cubicBezTo>
                  <a:cubicBezTo>
                    <a:pt x="1237304" y="66313"/>
                    <a:pt x="1192329" y="30637"/>
                    <a:pt x="1165123" y="17034"/>
                  </a:cubicBezTo>
                  <a:cubicBezTo>
                    <a:pt x="1151218" y="10082"/>
                    <a:pt x="1135626" y="7202"/>
                    <a:pt x="1120878" y="2286"/>
                  </a:cubicBezTo>
                  <a:cubicBezTo>
                    <a:pt x="847524" y="36454"/>
                    <a:pt x="1186708" y="2286"/>
                    <a:pt x="825910" y="2286"/>
                  </a:cubicBezTo>
                  <a:cubicBezTo>
                    <a:pt x="732374" y="2286"/>
                    <a:pt x="639097" y="12118"/>
                    <a:pt x="545691" y="17034"/>
                  </a:cubicBezTo>
                  <a:cubicBezTo>
                    <a:pt x="443485" y="0"/>
                    <a:pt x="486697" y="31782"/>
                    <a:pt x="457200" y="31782"/>
                  </a:cubicBezTo>
                  <a:close/>
                </a:path>
              </a:pathLst>
            </a:custGeom>
            <a:solidFill>
              <a:srgbClr val="FFC000">
                <a:alpha val="25000"/>
              </a:srgbClr>
            </a:solidFill>
            <a:ln w="635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28" name="TextBox 7"/>
            <p:cNvSpPr txBox="1">
              <a:spLocks noChangeArrowheads="1"/>
            </p:cNvSpPr>
            <p:nvPr/>
          </p:nvSpPr>
          <p:spPr bwMode="auto">
            <a:xfrm>
              <a:off x="7429520" y="4572008"/>
              <a:ext cx="7858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Cloth</a:t>
              </a:r>
            </a:p>
          </p:txBody>
        </p:sp>
        <p:cxnSp>
          <p:nvCxnSpPr>
            <p:cNvPr id="12" name="Straight Arrow Connector 11"/>
            <p:cNvCxnSpPr>
              <a:stCxn id="5128" idx="1"/>
              <a:endCxn id="5" idx="32"/>
            </p:cNvCxnSpPr>
            <p:nvPr/>
          </p:nvCxnSpPr>
          <p:spPr>
            <a:xfrm rot="10800000" flipV="1">
              <a:off x="7124718" y="4756153"/>
              <a:ext cx="304802" cy="13335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challenge for the day!</a:t>
            </a:r>
            <a:endParaRPr lang="en-US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Identify the functions of the cell membrane and explain their importance to the cell. </a:t>
            </a:r>
          </a:p>
          <a:p>
            <a:pPr eaLnBrk="1" hangingPunct="1"/>
            <a:r>
              <a:rPr lang="en-US" dirty="0" smtClean="0"/>
              <a:t>Examine how </a:t>
            </a:r>
            <a:r>
              <a:rPr lang="en-US" smtClean="0"/>
              <a:t>the structure </a:t>
            </a:r>
            <a:r>
              <a:rPr lang="en-US" dirty="0" smtClean="0"/>
              <a:t>of the cell membrane material allows it to perform its functions.</a:t>
            </a:r>
          </a:p>
          <a:p>
            <a:pPr eaLnBrk="1" hangingPunct="1"/>
            <a:r>
              <a:rPr lang="en-US" dirty="0" smtClean="0"/>
              <a:t>Examine how the cell ensures that essential molecules are able to pass through the cell membrane.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6241</TotalTime>
  <Words>135</Words>
  <Application>Microsoft Office PowerPoint</Application>
  <PresentationFormat>On-screen Show (4:3)</PresentationFormat>
  <Paragraphs>23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Your challenge for the day!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PS11 It's Not Just a Bag!</dc:title>
  <dc:creator>Republic Polytechnic</dc:creator>
  <cp:lastModifiedBy>Administrator</cp:lastModifiedBy>
  <cp:revision>209</cp:revision>
  <dcterms:created xsi:type="dcterms:W3CDTF">2008-05-16T06:46:56Z</dcterms:created>
  <dcterms:modified xsi:type="dcterms:W3CDTF">2010-07-06T09:01:31Z</dcterms:modified>
</cp:coreProperties>
</file>